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1" r:id="rId4"/>
    <p:sldId id="260" r:id="rId5"/>
    <p:sldId id="268" r:id="rId6"/>
    <p:sldId id="267" r:id="rId7"/>
    <p:sldId id="261" r:id="rId8"/>
    <p:sldId id="265" r:id="rId9"/>
    <p:sldId id="259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42C"/>
    <a:srgbClr val="EDBF3F"/>
    <a:srgbClr val="769CB6"/>
    <a:srgbClr val="FCE220"/>
    <a:srgbClr val="E2FD5D"/>
    <a:srgbClr val="754C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7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FE02-1F02-4C8E-94DD-79FEBFE60E68}" type="datetimeFigureOut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37FD-CBC0-42AF-96B7-DA7AE36EA03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5E2AE-4B9A-4F63-9CA8-B2DBA93C724D}" type="datetimeFigureOut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84AD-92A8-4829-AF52-52E07EFBB97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dirty="0" smtClean="0"/>
              <a:t>Alcím mintájának szerkesztése</a:t>
            </a:r>
            <a:endParaRPr kumimoji="0" lang="en-US" dirty="0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44CBE57-AB53-41D5-89C3-A88AFA861A61}" type="datetime1">
              <a:rPr lang="hu-HU" smtClean="0"/>
              <a:pPr/>
              <a:t>2017. 04. 05.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FC3724F-95AF-46B9-8949-DE371514E23C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4C0E4247-656B-444B-899F-086A3B75797C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EE7F606F-C8C4-432C-AF1F-0ACD6A7B7A6B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B875839-0399-4A02-B5AD-40925B963B44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FA0148C-65C0-4FA9-B819-B1891E14BAE9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62CF7176-4947-47F1-8207-AAD077C9B114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719E331-72FF-4EC4-BC1C-1D276457D69E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DD085DB-B802-4A7C-8CF3-6158009CE3D8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F8ECAE7-228B-4E9F-818E-F22A5BF916B1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47FAE9-2E2F-4D32-B742-2982095C7AC3}" type="datetime1">
              <a:rPr lang="hu-HU" smtClean="0"/>
              <a:pPr/>
              <a:t>2017. 04. 05.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dirty="0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" name="Kép 9" descr="BME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671469" y="6165304"/>
            <a:ext cx="1801062" cy="504000"/>
          </a:xfrm>
          <a:prstGeom prst="rect">
            <a:avLst/>
          </a:prstGeom>
        </p:spPr>
      </p:pic>
      <p:sp>
        <p:nvSpPr>
          <p:cNvPr id="11" name="Téglalap 10"/>
          <p:cNvSpPr/>
          <p:nvPr userDrawn="1"/>
        </p:nvSpPr>
        <p:spPr>
          <a:xfrm>
            <a:off x="5544000" y="63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 userDrawn="1"/>
        </p:nvSpPr>
        <p:spPr>
          <a:xfrm>
            <a:off x="0" y="6309320"/>
            <a:ext cx="3600000" cy="252000"/>
          </a:xfrm>
          <a:prstGeom prst="rect">
            <a:avLst/>
          </a:prstGeom>
          <a:solidFill>
            <a:srgbClr val="754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33500" y="25146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ÖNÁLLÓ laboratórium</a:t>
            </a:r>
            <a:r>
              <a:rPr lang="hu-HU" dirty="0" smtClean="0">
                <a:solidFill>
                  <a:schemeClr val="bg1"/>
                </a:solidFill>
              </a:rPr>
              <a:t/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sz="4000" cap="none" dirty="0" err="1" smtClean="0">
                <a:solidFill>
                  <a:schemeClr val="bg1"/>
                </a:solidFill>
              </a:rPr>
              <a:t>Kollaboratív</a:t>
            </a:r>
            <a:r>
              <a:rPr lang="hu-HU" sz="4000" cap="none" dirty="0" smtClean="0">
                <a:solidFill>
                  <a:schemeClr val="bg1"/>
                </a:solidFill>
              </a:rPr>
              <a:t> </a:t>
            </a:r>
            <a:r>
              <a:rPr lang="hu-HU" sz="4000" cap="none" dirty="0" smtClean="0">
                <a:solidFill>
                  <a:schemeClr val="bg1"/>
                </a:solidFill>
              </a:rPr>
              <a:t>modellezés?</a:t>
            </a:r>
            <a: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Balogh Tímea</a:t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800" cap="none" dirty="0" smtClean="0">
                <a:solidFill>
                  <a:schemeClr val="bg1"/>
                </a:solidFill>
              </a:rPr>
              <a:t>Konzulens: Debreceni Csaba</a:t>
            </a: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200" cap="none" dirty="0" smtClean="0">
                <a:solidFill>
                  <a:schemeClr val="bg1"/>
                </a:solidFill>
              </a:rPr>
              <a:t>2017.04.??.</a:t>
            </a:r>
            <a:endParaRPr lang="hu-HU" sz="2800" cap="none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1800" dirty="0" smtClean="0">
                <a:latin typeface="Calibri" pitchFamily="34" charset="0"/>
                <a:cs typeface="Calibri" pitchFamily="34" charset="0"/>
              </a:rPr>
              <a:t>Budapesti Műszaki és Gazdaságtudományi Egyetem</a:t>
            </a:r>
            <a:br>
              <a:rPr lang="hu-HU" sz="1800" dirty="0" smtClean="0">
                <a:latin typeface="Calibri" pitchFamily="34" charset="0"/>
                <a:cs typeface="Calibri" pitchFamily="34" charset="0"/>
              </a:rPr>
            </a:br>
            <a:r>
              <a:rPr lang="hu-HU" sz="1800" dirty="0" smtClean="0">
                <a:latin typeface="Calibri" pitchFamily="34" charset="0"/>
                <a:cs typeface="Calibri" pitchFamily="34" charset="0"/>
              </a:rPr>
              <a:t>Méréstechnika és Információs Rendszerek Tanszék</a:t>
            </a:r>
            <a:endParaRPr lang="hu-HU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1</a:t>
            </a:fld>
            <a:endParaRPr lang="hu-HU"/>
          </a:p>
        </p:txBody>
      </p:sp>
      <p:pic>
        <p:nvPicPr>
          <p:cNvPr id="5" name="Kép 4" descr="bme_logo_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00" y="6156000"/>
            <a:ext cx="1809199" cy="504056"/>
          </a:xfrm>
          <a:prstGeom prst="rect">
            <a:avLst/>
          </a:prstGeom>
        </p:spPr>
      </p:pic>
      <p:pic>
        <p:nvPicPr>
          <p:cNvPr id="8" name="Kép 7" descr="ftsrg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6237312"/>
            <a:ext cx="1048603" cy="33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Áttekintés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043608" y="5661248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Teljes modell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5724128" y="551723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Felhasználó számára látható elemek</a:t>
            </a:r>
            <a:endParaRPr lang="hu-HU" dirty="0"/>
          </a:p>
        </p:txBody>
      </p:sp>
      <p:cxnSp>
        <p:nvCxnSpPr>
          <p:cNvPr id="25" name="Egyenes összekötő nyíllal 24"/>
          <p:cNvCxnSpPr/>
          <p:nvPr/>
        </p:nvCxnSpPr>
        <p:spPr>
          <a:xfrm>
            <a:off x="3059832" y="2348880"/>
            <a:ext cx="244827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>
            <a:off x="3059832" y="5013176"/>
            <a:ext cx="244827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3995936" y="1988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3779912" y="4653136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PUTBACK</a:t>
            </a:r>
            <a:endParaRPr lang="hu-HU" dirty="0"/>
          </a:p>
        </p:txBody>
      </p:sp>
      <p:sp>
        <p:nvSpPr>
          <p:cNvPr id="29" name="Tekercs függőlegesen 28"/>
          <p:cNvSpPr/>
          <p:nvPr/>
        </p:nvSpPr>
        <p:spPr>
          <a:xfrm>
            <a:off x="3419872" y="2852936"/>
            <a:ext cx="1728192" cy="1512168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Hozzáférés szabályozás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79" name="Szögletes összekötő 78"/>
          <p:cNvCxnSpPr/>
          <p:nvPr/>
        </p:nvCxnSpPr>
        <p:spPr>
          <a:xfrm>
            <a:off x="8172400" y="2348880"/>
            <a:ext cx="12700" cy="266400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zövegdoboz 80"/>
          <p:cNvSpPr txBox="1"/>
          <p:nvPr/>
        </p:nvSpPr>
        <p:spPr>
          <a:xfrm rot="5400000">
            <a:off x="8165639" y="35077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MODIFY</a:t>
            </a:r>
            <a:endParaRPr lang="hu-HU" dirty="0"/>
          </a:p>
        </p:txBody>
      </p:sp>
      <p:grpSp>
        <p:nvGrpSpPr>
          <p:cNvPr id="86" name="Csoportba foglalás 85"/>
          <p:cNvGrpSpPr/>
          <p:nvPr/>
        </p:nvGrpSpPr>
        <p:grpSpPr>
          <a:xfrm>
            <a:off x="611560" y="1844824"/>
            <a:ext cx="2160240" cy="1656184"/>
            <a:chOff x="611560" y="1844824"/>
            <a:chExt cx="2160240" cy="1656184"/>
          </a:xfrm>
        </p:grpSpPr>
        <p:grpSp>
          <p:nvGrpSpPr>
            <p:cNvPr id="20" name="Csoportba foglalás 19"/>
            <p:cNvGrpSpPr/>
            <p:nvPr/>
          </p:nvGrpSpPr>
          <p:grpSpPr>
            <a:xfrm>
              <a:off x="611560" y="1844824"/>
              <a:ext cx="2160240" cy="1656184"/>
              <a:chOff x="899592" y="1700808"/>
              <a:chExt cx="2160240" cy="1656184"/>
            </a:xfrm>
          </p:grpSpPr>
          <p:pic>
            <p:nvPicPr>
              <p:cNvPr id="10" name="Kép 9" descr="startmodel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3608" y="1916833"/>
                <a:ext cx="1837014" cy="1296143"/>
              </a:xfrm>
              <a:prstGeom prst="rect">
                <a:avLst/>
              </a:prstGeom>
            </p:spPr>
          </p:pic>
          <p:sp>
            <p:nvSpPr>
              <p:cNvPr id="16" name="Keret 15"/>
              <p:cNvSpPr/>
              <p:nvPr/>
            </p:nvSpPr>
            <p:spPr>
              <a:xfrm>
                <a:off x="8995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EDBF3F"/>
              </a:solidFill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Szövegdoboz 81"/>
            <p:cNvSpPr txBox="1"/>
            <p:nvPr/>
          </p:nvSpPr>
          <p:spPr>
            <a:xfrm>
              <a:off x="683568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1</a:t>
              </a:r>
              <a:endParaRPr lang="hu-HU" dirty="0"/>
            </a:p>
          </p:txBody>
        </p:sp>
      </p:grpSp>
      <p:grpSp>
        <p:nvGrpSpPr>
          <p:cNvPr id="87" name="Csoportba foglalás 86"/>
          <p:cNvGrpSpPr/>
          <p:nvPr/>
        </p:nvGrpSpPr>
        <p:grpSpPr>
          <a:xfrm>
            <a:off x="5868144" y="1844824"/>
            <a:ext cx="2160240" cy="1656184"/>
            <a:chOff x="5868144" y="1844824"/>
            <a:chExt cx="2160240" cy="1656184"/>
          </a:xfrm>
        </p:grpSpPr>
        <p:grpSp>
          <p:nvGrpSpPr>
            <p:cNvPr id="21" name="Csoportba foglalás 20"/>
            <p:cNvGrpSpPr/>
            <p:nvPr/>
          </p:nvGrpSpPr>
          <p:grpSpPr>
            <a:xfrm>
              <a:off x="5868144" y="1844824"/>
              <a:ext cx="2160240" cy="1656184"/>
              <a:chOff x="6300192" y="1700808"/>
              <a:chExt cx="2160240" cy="1656184"/>
            </a:xfrm>
          </p:grpSpPr>
          <p:pic>
            <p:nvPicPr>
              <p:cNvPr id="11" name="Kép 10" descr="startusermodel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4208" y="1844824"/>
                <a:ext cx="1738313" cy="1347788"/>
              </a:xfrm>
              <a:prstGeom prst="rect">
                <a:avLst/>
              </a:prstGeom>
            </p:spPr>
          </p:pic>
          <p:sp>
            <p:nvSpPr>
              <p:cNvPr id="18" name="Keret 17"/>
              <p:cNvSpPr/>
              <p:nvPr/>
            </p:nvSpPr>
            <p:spPr>
              <a:xfrm>
                <a:off x="63001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zövegdoboz 82"/>
            <p:cNvSpPr txBox="1"/>
            <p:nvPr/>
          </p:nvSpPr>
          <p:spPr>
            <a:xfrm>
              <a:off x="5940152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2</a:t>
              </a:r>
              <a:endParaRPr lang="hu-HU" dirty="0"/>
            </a:p>
          </p:txBody>
        </p:sp>
      </p:grpSp>
      <p:grpSp>
        <p:nvGrpSpPr>
          <p:cNvPr id="88" name="Csoportba foglalás 87"/>
          <p:cNvGrpSpPr/>
          <p:nvPr/>
        </p:nvGrpSpPr>
        <p:grpSpPr>
          <a:xfrm>
            <a:off x="5868144" y="3717032"/>
            <a:ext cx="2160240" cy="1656184"/>
            <a:chOff x="5868144" y="3717032"/>
            <a:chExt cx="2160240" cy="1656184"/>
          </a:xfrm>
        </p:grpSpPr>
        <p:grpSp>
          <p:nvGrpSpPr>
            <p:cNvPr id="22" name="Csoportba foglalás 21"/>
            <p:cNvGrpSpPr/>
            <p:nvPr/>
          </p:nvGrpSpPr>
          <p:grpSpPr>
            <a:xfrm>
              <a:off x="5868144" y="3717032"/>
              <a:ext cx="2160240" cy="1656184"/>
              <a:chOff x="6372200" y="3789040"/>
              <a:chExt cx="2160240" cy="1656184"/>
            </a:xfrm>
          </p:grpSpPr>
          <p:pic>
            <p:nvPicPr>
              <p:cNvPr id="12" name="Kép 11" descr="endusermodel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16216" y="3861048"/>
                <a:ext cx="1890476" cy="1440160"/>
              </a:xfrm>
              <a:prstGeom prst="rect">
                <a:avLst/>
              </a:prstGeom>
            </p:spPr>
          </p:pic>
          <p:sp>
            <p:nvSpPr>
              <p:cNvPr id="17" name="Keret 16"/>
              <p:cNvSpPr/>
              <p:nvPr/>
            </p:nvSpPr>
            <p:spPr>
              <a:xfrm>
                <a:off x="637220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Szövegdoboz 83"/>
            <p:cNvSpPr txBox="1"/>
            <p:nvPr/>
          </p:nvSpPr>
          <p:spPr>
            <a:xfrm>
              <a:off x="5940152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3</a:t>
              </a:r>
              <a:endParaRPr lang="hu-HU" dirty="0"/>
            </a:p>
          </p:txBody>
        </p:sp>
      </p:grpSp>
      <p:grpSp>
        <p:nvGrpSpPr>
          <p:cNvPr id="89" name="Csoportba foglalás 88"/>
          <p:cNvGrpSpPr/>
          <p:nvPr/>
        </p:nvGrpSpPr>
        <p:grpSpPr>
          <a:xfrm>
            <a:off x="611560" y="3717032"/>
            <a:ext cx="2160240" cy="1656184"/>
            <a:chOff x="611560" y="3717032"/>
            <a:chExt cx="2160240" cy="1656184"/>
          </a:xfrm>
        </p:grpSpPr>
        <p:grpSp>
          <p:nvGrpSpPr>
            <p:cNvPr id="19" name="Csoportba foglalás 18"/>
            <p:cNvGrpSpPr/>
            <p:nvPr/>
          </p:nvGrpSpPr>
          <p:grpSpPr>
            <a:xfrm>
              <a:off x="611560" y="3717032"/>
              <a:ext cx="2160240" cy="1656184"/>
              <a:chOff x="611560" y="3789040"/>
              <a:chExt cx="2160240" cy="1656184"/>
            </a:xfrm>
            <a:solidFill>
              <a:srgbClr val="EDBF3F"/>
            </a:solidFill>
          </p:grpSpPr>
          <p:pic>
            <p:nvPicPr>
              <p:cNvPr id="13" name="Kép 12" descr="endmode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3568" y="3861048"/>
                <a:ext cx="2066925" cy="1524000"/>
              </a:xfrm>
              <a:prstGeom prst="rect">
                <a:avLst/>
              </a:prstGeom>
              <a:grpFill/>
              <a:ln>
                <a:solidFill>
                  <a:srgbClr val="EDBF3F"/>
                </a:solidFill>
              </a:ln>
            </p:spPr>
          </p:pic>
          <p:sp>
            <p:nvSpPr>
              <p:cNvPr id="15" name="Keret 14"/>
              <p:cNvSpPr/>
              <p:nvPr/>
            </p:nvSpPr>
            <p:spPr>
              <a:xfrm>
                <a:off x="61156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grpFill/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Szövegdoboz 84"/>
            <p:cNvSpPr txBox="1"/>
            <p:nvPr/>
          </p:nvSpPr>
          <p:spPr>
            <a:xfrm>
              <a:off x="683568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4</a:t>
              </a:r>
              <a:endParaRPr lang="hu-H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Tekercs függőlegesen 4"/>
          <p:cNvSpPr/>
          <p:nvPr/>
        </p:nvSpPr>
        <p:spPr>
          <a:xfrm>
            <a:off x="3635896" y="1988840"/>
            <a:ext cx="1728192" cy="1512168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Hozzáférés szabályozás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4572000" y="3645024"/>
            <a:ext cx="1296144" cy="8640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H="1">
            <a:off x="3059832" y="3645024"/>
            <a:ext cx="1296144" cy="7920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17"/>
          <p:cNvGrpSpPr/>
          <p:nvPr/>
        </p:nvGrpSpPr>
        <p:grpSpPr>
          <a:xfrm>
            <a:off x="5436096" y="4437032"/>
            <a:ext cx="2520280" cy="830997"/>
            <a:chOff x="5508104" y="4149000"/>
            <a:chExt cx="2520280" cy="830997"/>
          </a:xfrm>
        </p:grpSpPr>
        <p:pic>
          <p:nvPicPr>
            <p:cNvPr id="15" name="Kép 14" descr="viatra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6296" y="4149080"/>
              <a:ext cx="792088" cy="792088"/>
            </a:xfrm>
            <a:prstGeom prst="rect">
              <a:avLst/>
            </a:prstGeom>
          </p:spPr>
        </p:pic>
        <p:sp>
          <p:nvSpPr>
            <p:cNvPr id="13" name="Szövegdoboz 12"/>
            <p:cNvSpPr txBox="1"/>
            <p:nvPr/>
          </p:nvSpPr>
          <p:spPr>
            <a:xfrm>
              <a:off x="5508104" y="4149000"/>
              <a:ext cx="17459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2400" dirty="0" smtClean="0"/>
                <a:t>Interpretálás</a:t>
              </a:r>
            </a:p>
            <a:p>
              <a:pPr algn="ctr"/>
              <a:r>
                <a:rPr lang="hu-HU" sz="2400" dirty="0" smtClean="0"/>
                <a:t>VIATRA</a:t>
              </a:r>
              <a:endParaRPr lang="hu-HU" sz="2400" dirty="0"/>
            </a:p>
          </p:txBody>
        </p:sp>
      </p:grpSp>
      <p:sp>
        <p:nvSpPr>
          <p:cNvPr id="14" name="Szövegdoboz 13"/>
          <p:cNvSpPr txBox="1"/>
          <p:nvPr/>
        </p:nvSpPr>
        <p:spPr>
          <a:xfrm>
            <a:off x="1508747" y="4437032"/>
            <a:ext cx="237969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u-HU" sz="2400" dirty="0" smtClean="0"/>
              <a:t>Policy </a:t>
            </a:r>
            <a:r>
              <a:rPr lang="en-GB" sz="2400" dirty="0" smtClean="0"/>
              <a:t>language</a:t>
            </a:r>
          </a:p>
          <a:p>
            <a:pPr algn="ctr"/>
            <a:r>
              <a:rPr lang="hu-HU" sz="2400" dirty="0" smtClean="0"/>
              <a:t>szöveges szintaxis</a:t>
            </a:r>
            <a:endParaRPr lang="hu-H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Nyelvtan, </a:t>
            </a:r>
            <a:r>
              <a:rPr lang="hu-HU" dirty="0" err="1" smtClean="0"/>
              <a:t>metamodell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4</a:t>
            </a:fld>
            <a:endParaRPr lang="hu-HU"/>
          </a:p>
        </p:txBody>
      </p:sp>
      <p:pic>
        <p:nvPicPr>
          <p:cNvPr id="5" name="Tartalom helye 4" descr="model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1628800"/>
            <a:ext cx="6016005" cy="4498256"/>
          </a:xfrm>
        </p:spPr>
      </p:pic>
      <p:sp>
        <p:nvSpPr>
          <p:cNvPr id="6" name="Keret 5"/>
          <p:cNvSpPr/>
          <p:nvPr/>
        </p:nvSpPr>
        <p:spPr>
          <a:xfrm>
            <a:off x="5292080" y="4869160"/>
            <a:ext cx="2178000" cy="1224136"/>
          </a:xfrm>
          <a:prstGeom prst="frame">
            <a:avLst>
              <a:gd name="adj1" fmla="val 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Nyelvtan, </a:t>
            </a:r>
            <a:r>
              <a:rPr lang="hu-HU" dirty="0" err="1" smtClean="0"/>
              <a:t>metamodell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5" name="Kép 4" descr="ru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628800"/>
            <a:ext cx="7086394" cy="4496718"/>
          </a:xfrm>
          <a:prstGeom prst="rect">
            <a:avLst/>
          </a:prstGeom>
        </p:spPr>
      </p:pic>
      <p:sp>
        <p:nvSpPr>
          <p:cNvPr id="6" name="Keret 5"/>
          <p:cNvSpPr/>
          <p:nvPr/>
        </p:nvSpPr>
        <p:spPr>
          <a:xfrm>
            <a:off x="3600000" y="1692000"/>
            <a:ext cx="2142000" cy="1206000"/>
          </a:xfrm>
          <a:prstGeom prst="frame">
            <a:avLst>
              <a:gd name="adj1" fmla="val 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Szöveges szerkesztő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5" name="Kép 4" descr="ruleedi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700808"/>
            <a:ext cx="432435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Megadott szabályok értelmezése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Következő lépések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permissions</a:t>
            </a:r>
            <a:endParaRPr lang="hu-HU" dirty="0" smtClean="0"/>
          </a:p>
          <a:p>
            <a:pPr lvl="1"/>
            <a:r>
              <a:rPr lang="hu-HU" dirty="0" err="1" smtClean="0"/>
              <a:t>Default</a:t>
            </a:r>
            <a:r>
              <a:rPr lang="hu-HU" dirty="0" smtClean="0"/>
              <a:t> jogosultságok</a:t>
            </a:r>
          </a:p>
          <a:p>
            <a:pPr lvl="1"/>
            <a:r>
              <a:rPr lang="hu-HU" dirty="0" smtClean="0"/>
              <a:t>Belső konzisztencia </a:t>
            </a:r>
            <a:r>
              <a:rPr lang="hu-HU" smtClean="0"/>
              <a:t>(prioritások)</a:t>
            </a:r>
            <a:endParaRPr lang="hu-HU" dirty="0" smtClean="0"/>
          </a:p>
          <a:p>
            <a:pPr lvl="1"/>
            <a:r>
              <a:rPr lang="hu-HU" dirty="0" smtClean="0"/>
              <a:t>Tartalmazási hierarchia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Összefoglalás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1. séma">
      <a:dk1>
        <a:sysClr val="windowText" lastClr="000000"/>
      </a:dk1>
      <a:lt1>
        <a:sysClr val="window" lastClr="FFFFFF"/>
      </a:lt1>
      <a:dk2>
        <a:srgbClr val="D5C5D3"/>
      </a:dk2>
      <a:lt2>
        <a:srgbClr val="DEDEDE"/>
      </a:lt2>
      <a:accent1>
        <a:srgbClr val="754C78"/>
      </a:accent1>
      <a:accent2>
        <a:srgbClr val="754C7A"/>
      </a:accent2>
      <a:accent3>
        <a:srgbClr val="754C7A"/>
      </a:accent3>
      <a:accent4>
        <a:srgbClr val="754C7A"/>
      </a:accent4>
      <a:accent5>
        <a:srgbClr val="754C7A"/>
      </a:accent5>
      <a:accent6>
        <a:srgbClr val="754C7A"/>
      </a:accent6>
      <a:hlink>
        <a:srgbClr val="67AFBD"/>
      </a:hlink>
      <a:folHlink>
        <a:srgbClr val="C2A87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9486</TotalTime>
  <Words>66</Words>
  <Application>Microsoft Office PowerPoint</Application>
  <PresentationFormat>Diavetítés a képernyőre (4:3 oldalarány)</PresentationFormat>
  <Paragraphs>38</Paragraphs>
  <Slides>9</Slides>
  <Notes>8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Medián</vt:lpstr>
      <vt:lpstr>ÖNÁLLÓ laboratórium Kollaboratív modellezés? Balogh Tímea Konzulens: Debreceni Csaba 2017.04.??.</vt:lpstr>
      <vt:lpstr>Áttekintés</vt:lpstr>
      <vt:lpstr>Áttekintés</vt:lpstr>
      <vt:lpstr>Nyelvtan, metamodell</vt:lpstr>
      <vt:lpstr>Nyelvtan, metamodell</vt:lpstr>
      <vt:lpstr>Szöveges szerkesztő</vt:lpstr>
      <vt:lpstr>Megadott szabályok értelmezése</vt:lpstr>
      <vt:lpstr>Következő lépések</vt:lpstr>
      <vt:lpstr>Összefoglalás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Balogh Tímea</dc:title>
  <dc:creator>Balogh Tímea</dc:creator>
  <cp:lastModifiedBy>Balogh Tímea</cp:lastModifiedBy>
  <cp:revision>14</cp:revision>
  <dcterms:created xsi:type="dcterms:W3CDTF">2016-12-03T22:25:06Z</dcterms:created>
  <dcterms:modified xsi:type="dcterms:W3CDTF">2017-04-06T12:45:49Z</dcterms:modified>
</cp:coreProperties>
</file>