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verage-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2d9c88f8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2d9c88f8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display our data, we chose to use four line graphs like the one displayed here. Each graph has a color coded key. Clicking on an element in the key will hide that line on the graph, and the variable axis will rescale to adjust. The user can hover over the lines to view the exact values over time.</a:t>
            </a:r>
            <a:endParaRPr/>
          </a:p>
          <a:p>
            <a:pPr indent="0" lvl="0" marL="0" rtl="0" algn="l">
              <a:spcBef>
                <a:spcPts val="0"/>
              </a:spcBef>
              <a:spcAft>
                <a:spcPts val="0"/>
              </a:spcAft>
              <a:buNone/>
            </a:pPr>
            <a:r>
              <a:rPr lang="en"/>
              <a:t>There is also a drop down menu that changes which county’s data is displayed on graphs one and two.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2d9c88f8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2d9c88f8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frontend is a single-page web app made with the Vue.js framework. Vue is arguably the easiest of the major frontend JavaScript frameworks to pick up, and enables a high degree of modularity and reactivity in the page. Our app uses a the vue-chartjs library to implement charts from the chart.js library as highly customizable Vue components.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Vue’s features allow us to build our website with minimal hard-coding of values. The contents of every chart, and even the drop-down menu for selecting counties, are determined at runtime from the results of HTTP requests made via the JavaScript library Axios. Our page can scale to an arbitrary number of counties and colleges, generating menu options, datasets and unique chart colors for each.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2d9c891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2d9c891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d12ec6c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d12ec6c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2d9c891c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2d9c891c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d031ae9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d031ae9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139.147.9.19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COVID-19 Dashboard</a:t>
            </a:r>
            <a:endParaRPr/>
          </a:p>
          <a:p>
            <a:pPr indent="0" lvl="0" marL="0" rtl="0" algn="ctr">
              <a:spcBef>
                <a:spcPts val="0"/>
              </a:spcBef>
              <a:spcAft>
                <a:spcPts val="0"/>
              </a:spcAft>
              <a:buNone/>
            </a:pPr>
            <a:r>
              <a:rPr lang="en"/>
              <a:t>in the Lehigh Valley</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DreamTeam: Basit Balogun, Edward Carl, Chloe Dorward, Seth Markarian, Matthew Sabatino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UI</a:t>
            </a:r>
            <a:endParaRPr/>
          </a:p>
        </p:txBody>
      </p:sp>
      <p:sp>
        <p:nvSpPr>
          <p:cNvPr id="66" name="Google Shape;66;p14"/>
          <p:cNvSpPr txBox="1"/>
          <p:nvPr>
            <p:ph idx="1" type="body"/>
          </p:nvPr>
        </p:nvSpPr>
        <p:spPr>
          <a:xfrm>
            <a:off x="311700" y="1152475"/>
            <a:ext cx="6030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Line graphs</a:t>
            </a:r>
            <a:endParaRPr>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Color coded key</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Show/Hide key elements</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Hover over different dates to see exact counts</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Variable axis</a:t>
            </a:r>
            <a:endParaRPr sz="1800">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Dropdown menu to select different counties in Pennsylvania</a:t>
            </a:r>
            <a:endParaRPr>
              <a:solidFill>
                <a:srgbClr val="FFFFFF"/>
              </a:solidFill>
            </a:endParaRPr>
          </a:p>
        </p:txBody>
      </p:sp>
      <p:pic>
        <p:nvPicPr>
          <p:cNvPr id="67" name="Google Shape;67;p14"/>
          <p:cNvPicPr preferRelativeResize="0"/>
          <p:nvPr/>
        </p:nvPicPr>
        <p:blipFill>
          <a:blip r:embed="rId3">
            <a:alphaModFix/>
          </a:blip>
          <a:stretch>
            <a:fillRect/>
          </a:stretch>
        </p:blipFill>
        <p:spPr>
          <a:xfrm>
            <a:off x="6518679" y="202013"/>
            <a:ext cx="2136795" cy="47394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Frontend Implementation</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rgbClr val="FFFFFF"/>
              </a:solidFill>
            </a:endParaRPr>
          </a:p>
          <a:p>
            <a:pPr indent="0" lvl="0" marL="457200" rtl="0" algn="l">
              <a:spcBef>
                <a:spcPts val="1600"/>
              </a:spcBef>
              <a:spcAft>
                <a:spcPts val="0"/>
              </a:spcAft>
              <a:buNone/>
            </a:pPr>
            <a:r>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Single-page app made with Vue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Easy modularity and reactivity</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Charts implemented as custom Vue components based on vue-chartjs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Custom props allow easy configuration of each chart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Used Axios as HTTP client to </a:t>
            </a:r>
            <a:r>
              <a:rPr lang="en">
                <a:solidFill>
                  <a:srgbClr val="FFFFFF"/>
                </a:solidFill>
              </a:rPr>
              <a:t>retrieve</a:t>
            </a:r>
            <a:r>
              <a:rPr lang="en">
                <a:solidFill>
                  <a:srgbClr val="FFFFFF"/>
                </a:solidFill>
              </a:rPr>
              <a:t> information from API</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Chart data and county selection options populated from database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Number of unique plot colors scales with datasets returned by API</a:t>
            </a:r>
            <a:endParaRPr>
              <a:solidFill>
                <a:srgbClr val="FFFFFF"/>
              </a:solidFill>
            </a:endParaRPr>
          </a:p>
        </p:txBody>
      </p:sp>
      <p:pic>
        <p:nvPicPr>
          <p:cNvPr id="74" name="Google Shape;74;p15"/>
          <p:cNvPicPr preferRelativeResize="0"/>
          <p:nvPr/>
        </p:nvPicPr>
        <p:blipFill>
          <a:blip r:embed="rId3">
            <a:alphaModFix/>
          </a:blip>
          <a:stretch>
            <a:fillRect/>
          </a:stretch>
        </p:blipFill>
        <p:spPr>
          <a:xfrm>
            <a:off x="4202625" y="770700"/>
            <a:ext cx="4629676" cy="1978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 API</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Built using express.js and pg (a PostgreSQL client)</a:t>
            </a:r>
            <a:endParaRPr/>
          </a:p>
          <a:p>
            <a:pPr indent="-342900" lvl="0" marL="457200" rtl="0" algn="l">
              <a:spcBef>
                <a:spcPts val="0"/>
              </a:spcBef>
              <a:spcAft>
                <a:spcPts val="0"/>
              </a:spcAft>
              <a:buSzPts val="1800"/>
              <a:buChar char="●"/>
            </a:pPr>
            <a:r>
              <a:rPr lang="en"/>
              <a:t>Used to serve our static webpage</a:t>
            </a:r>
            <a:endParaRPr/>
          </a:p>
          <a:p>
            <a:pPr indent="-342900" lvl="0" marL="457200" rtl="0" algn="l">
              <a:spcBef>
                <a:spcPts val="0"/>
              </a:spcBef>
              <a:spcAft>
                <a:spcPts val="0"/>
              </a:spcAft>
              <a:buSzPts val="1800"/>
              <a:buChar char="●"/>
            </a:pPr>
            <a:r>
              <a:rPr lang="en"/>
              <a:t>Enables our Vue application (frontend) to connect with the PostgreSQL database</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 API</a:t>
            </a:r>
            <a:r>
              <a:rPr lang="en"/>
              <a:t> Implementation</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Created a node app utilizing express.js framework and postgres client “pg”</a:t>
            </a:r>
            <a:endParaRPr/>
          </a:p>
          <a:p>
            <a:pPr indent="-317500" lvl="1" marL="914400" rtl="0" algn="l">
              <a:spcBef>
                <a:spcPts val="0"/>
              </a:spcBef>
              <a:spcAft>
                <a:spcPts val="0"/>
              </a:spcAft>
              <a:buSzPts val="1400"/>
              <a:buChar char="○"/>
            </a:pPr>
            <a:r>
              <a:rPr lang="en"/>
              <a:t>Served the content of the app on port 80</a:t>
            </a:r>
            <a:endParaRPr/>
          </a:p>
          <a:p>
            <a:pPr indent="-317500" lvl="1" marL="914400" rtl="0" algn="l">
              <a:spcBef>
                <a:spcPts val="0"/>
              </a:spcBef>
              <a:spcAft>
                <a:spcPts val="0"/>
              </a:spcAft>
              <a:buSzPts val="1400"/>
              <a:buChar char="○"/>
            </a:pPr>
            <a:r>
              <a:rPr lang="en"/>
              <a:t>Converted vue app into a static website</a:t>
            </a:r>
            <a:endParaRPr/>
          </a:p>
          <a:p>
            <a:pPr indent="-342900" lvl="0" marL="457200" rtl="0" algn="l">
              <a:spcBef>
                <a:spcPts val="0"/>
              </a:spcBef>
              <a:spcAft>
                <a:spcPts val="0"/>
              </a:spcAft>
              <a:buSzPts val="1800"/>
              <a:buChar char="●"/>
            </a:pPr>
            <a:r>
              <a:rPr lang="en"/>
              <a:t>Routes created as get requests on </a:t>
            </a:r>
            <a:r>
              <a:rPr lang="en" sz="1400" u="sng">
                <a:solidFill>
                  <a:schemeClr val="accent5"/>
                </a:solidFill>
                <a:hlinkClick r:id="rId3">
                  <a:extLst>
                    <a:ext uri="{A12FA001-AC4F-418D-AE19-62706E023703}">
                      <ahyp:hlinkClr val="tx"/>
                    </a:ext>
                  </a:extLst>
                </a:hlinkClick>
              </a:rPr>
              <a:t>http://139.147.9.191</a:t>
            </a:r>
            <a:r>
              <a:rPr lang="en" sz="1400" u="sng">
                <a:solidFill>
                  <a:schemeClr val="accent5"/>
                </a:solidFill>
              </a:rPr>
              <a:t>:80  </a:t>
            </a:r>
            <a:endParaRPr/>
          </a:p>
          <a:p>
            <a:pPr indent="-317500" lvl="1" marL="914400" rtl="0" algn="l">
              <a:spcBef>
                <a:spcPts val="0"/>
              </a:spcBef>
              <a:spcAft>
                <a:spcPts val="0"/>
              </a:spcAft>
              <a:buSzPts val="1400"/>
              <a:buChar char="○"/>
            </a:pPr>
            <a:r>
              <a:rPr lang="en"/>
              <a:t>‘/’ </a:t>
            </a:r>
            <a:r>
              <a:rPr lang="en"/>
              <a:t>: Serves the static </a:t>
            </a:r>
            <a:r>
              <a:rPr lang="en"/>
              <a:t>web page</a:t>
            </a:r>
            <a:endParaRPr/>
          </a:p>
          <a:p>
            <a:pPr indent="-317500" lvl="1" marL="914400" rtl="0" algn="l">
              <a:spcBef>
                <a:spcPts val="0"/>
              </a:spcBef>
              <a:spcAft>
                <a:spcPts val="0"/>
              </a:spcAft>
              <a:buSzPts val="1400"/>
              <a:buChar char="○"/>
            </a:pPr>
            <a:r>
              <a:rPr lang="en"/>
              <a:t>‘/counties’ : Returns all the county names and </a:t>
            </a:r>
            <a:r>
              <a:rPr lang="en"/>
              <a:t>population</a:t>
            </a:r>
            <a:r>
              <a:rPr lang="en"/>
              <a:t> </a:t>
            </a:r>
            <a:endParaRPr/>
          </a:p>
          <a:p>
            <a:pPr indent="-317500" lvl="1" marL="914400" rtl="0" algn="l">
              <a:spcBef>
                <a:spcPts val="0"/>
              </a:spcBef>
              <a:spcAft>
                <a:spcPts val="0"/>
              </a:spcAft>
              <a:buSzPts val="1400"/>
              <a:buChar char="○"/>
            </a:pPr>
            <a:r>
              <a:rPr lang="en"/>
              <a:t>‘/colleges’ : Returns college name, county and fall start date</a:t>
            </a:r>
            <a:endParaRPr/>
          </a:p>
          <a:p>
            <a:pPr indent="-317500" lvl="1" marL="914400" rtl="0" algn="l">
              <a:spcBef>
                <a:spcPts val="0"/>
              </a:spcBef>
              <a:spcAft>
                <a:spcPts val="0"/>
              </a:spcAft>
              <a:buSzPts val="1400"/>
              <a:buChar char="○"/>
            </a:pPr>
            <a:r>
              <a:rPr lang="en"/>
              <a:t>‘/countycollege’ : Returns </a:t>
            </a:r>
            <a:r>
              <a:rPr lang="en"/>
              <a:t>college name, county and fall start date for the requested county</a:t>
            </a:r>
            <a:endParaRPr/>
          </a:p>
          <a:p>
            <a:pPr indent="-317500" lvl="1" marL="914400" rtl="0" algn="l">
              <a:spcBef>
                <a:spcPts val="0"/>
              </a:spcBef>
              <a:spcAft>
                <a:spcPts val="0"/>
              </a:spcAft>
              <a:buSzPts val="1400"/>
              <a:buChar char="○"/>
            </a:pPr>
            <a:r>
              <a:rPr lang="en"/>
              <a:t>‘/countydata’ : takes in county name and returns name, date, new cases, and death on a weekly basis</a:t>
            </a:r>
            <a:endParaRPr/>
          </a:p>
          <a:p>
            <a:pPr indent="-317500" lvl="1" marL="914400" rtl="0" algn="l">
              <a:spcBef>
                <a:spcPts val="0"/>
              </a:spcBef>
              <a:spcAft>
                <a:spcPts val="0"/>
              </a:spcAft>
              <a:buSzPts val="1400"/>
              <a:buChar char="○"/>
            </a:pPr>
            <a:r>
              <a:rPr lang="en"/>
              <a:t>‘/collegedata’ : takes in college name and returns name, date, new cases on a weekly basis</a:t>
            </a:r>
            <a:endParaRPr/>
          </a:p>
          <a:p>
            <a:pPr indent="-317500" lvl="1" marL="914400" rtl="0" algn="l">
              <a:spcBef>
                <a:spcPts val="0"/>
              </a:spcBef>
              <a:spcAft>
                <a:spcPts val="0"/>
              </a:spcAft>
              <a:buSzPts val="1400"/>
              <a:buChar char="○"/>
            </a:pPr>
            <a:r>
              <a:rPr lang="en"/>
              <a:t>‘/valleydata’ : Returns date, new cases and </a:t>
            </a:r>
            <a:r>
              <a:rPr lang="en"/>
              <a:t>cumulative</a:t>
            </a:r>
            <a:r>
              <a:rPr lang="en"/>
              <a:t> cases in the lehigh valley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415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Design</a:t>
            </a:r>
            <a:endParaRPr/>
          </a:p>
        </p:txBody>
      </p:sp>
      <p:pic>
        <p:nvPicPr>
          <p:cNvPr id="92" name="Google Shape;92;p18"/>
          <p:cNvPicPr preferRelativeResize="0"/>
          <p:nvPr/>
        </p:nvPicPr>
        <p:blipFill>
          <a:blip r:embed="rId3">
            <a:alphaModFix/>
          </a:blip>
          <a:stretch>
            <a:fillRect/>
          </a:stretch>
        </p:blipFill>
        <p:spPr>
          <a:xfrm>
            <a:off x="311688" y="1132827"/>
            <a:ext cx="4726825" cy="3469525"/>
          </a:xfrm>
          <a:prstGeom prst="rect">
            <a:avLst/>
          </a:prstGeom>
          <a:noFill/>
          <a:ln>
            <a:noFill/>
          </a:ln>
        </p:spPr>
      </p:pic>
      <p:sp>
        <p:nvSpPr>
          <p:cNvPr id="93" name="Google Shape;93;p18"/>
          <p:cNvSpPr txBox="1"/>
          <p:nvPr>
            <p:ph type="title"/>
          </p:nvPr>
        </p:nvSpPr>
        <p:spPr>
          <a:xfrm>
            <a:off x="4828250" y="445025"/>
            <a:ext cx="41568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Database Schema</a:t>
            </a:r>
            <a:endParaRPr/>
          </a:p>
        </p:txBody>
      </p:sp>
      <p:pic>
        <p:nvPicPr>
          <p:cNvPr id="94" name="Google Shape;94;p18"/>
          <p:cNvPicPr preferRelativeResize="0"/>
          <p:nvPr/>
        </p:nvPicPr>
        <p:blipFill>
          <a:blip r:embed="rId4">
            <a:alphaModFix/>
          </a:blip>
          <a:stretch>
            <a:fillRect/>
          </a:stretch>
        </p:blipFill>
        <p:spPr>
          <a:xfrm>
            <a:off x="5184362" y="1864450"/>
            <a:ext cx="3800688" cy="20062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