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9DF1C-5CC1-4D65-9F8A-79AD4B99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DE626-E761-4197-B393-F97FC9B4F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E52BD-4BA9-4C18-A4B7-FAF66D85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56D51-648D-4118-A3E1-846D9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B4654-B82F-4330-876A-F76A805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80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1CA5D-10E0-41C1-8440-02211DA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9E6E6D-D8AF-4FD6-81FB-E8D8A873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BEAFE-34F5-4720-9A71-09BB5A4E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8B5F4-5E39-4CD9-8061-42613B26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26A00-C958-457F-BD47-4F8D5BC8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1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11C392-8D44-4AEA-9EF7-55E68372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9B98F-6702-498D-BE87-C7731343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C67E3-FD9B-4C4A-AA76-B0E2382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F5858-F849-4FAE-ADB3-433B1E99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7D0F3-4DD8-40BD-9D53-F152D4C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7F87E-2934-4662-A846-94254873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53312-121F-46F8-9BEE-30CCCDCF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74BAA-0DE4-4211-B4B7-8F1F778E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69201-6EBA-425B-8305-CF96AA14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DD374-7993-4AF5-B8EA-5D75492A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02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64742-BC8C-47C8-A5ED-BB904B76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BB00FF-4829-4B10-883D-7FEE904E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0E240-AD79-4EE2-89BA-983C607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2FA42-AC82-487A-9CB4-EA931C5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36CC-FAAC-4899-9FB3-7092E61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2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920A5-D21C-4C41-932F-AE76137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076D-8CF5-4FEB-AA22-5C4CADF6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FC5D1-6636-4AEC-82A8-A21A39C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46AA72-19A4-4B78-938E-5E99487B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F4E50-B935-4C53-9E7A-685C0B0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8A820-9054-4A75-BF0D-2EC5462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0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EAE25-788B-46BA-ADAB-DEBE2E1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7559B-B31F-4038-A241-84C6C9AA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B1FD5-F8FB-4BF6-8E20-45827D2B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FC9F1A-8452-4A01-97AE-BA1918BCE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B9A64-32C6-43DF-8BCD-151AE85DB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16D602-D7EB-4E84-8506-FCF7CB34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D211E-BB31-40EB-91FA-4006572E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2945DE-C233-4B37-9213-CEBE449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9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6C20-913A-4B50-9683-6CC01A05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6F639-9783-4FF5-AE33-70C2446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79E6E7-8FB6-4BB0-905B-FDD5407B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0BA4B-EF32-46A0-B600-33AB7FA9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69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BB78F-3723-4D55-A7F8-953D37FC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8BBE76-B0E8-42E6-BA7A-2D0822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59BBB-303D-4EAF-ADF5-55AA22AA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2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3258-A2DE-4FFD-8491-6BAFE24B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8EF3-00C9-4675-AB53-440EC4CB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5E2E8-B809-4159-9693-683CE02E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09661-A207-40AF-AE5E-0A35876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61854-3854-43BF-B654-001582A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5A48A-10C9-4AAB-922D-EB97F49C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9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22085-344A-41B4-AD93-56450B6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FDDF3C-94E1-4C34-8F63-7D45962A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74BD5-A430-4163-9A2F-F0FCC0CD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06CAC9-798E-4D82-BE11-21E3D8B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5D2F-ACB9-4300-B362-5D366771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13D033-E0BA-4858-AF7F-E2F21EC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5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38B8DB-B953-48BF-87C5-15D58A9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15FBD-B59F-41BC-860B-8B965433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5288D-DC27-42FA-8DBB-9C0469437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B14-3F51-4917-93A4-6219A65151BB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1387E-7D91-4521-86AE-EF9349DED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5C2A9-BECC-4C91-80F2-A3143315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7F5A387-CEE0-4732-A190-239E91D0024D}"/>
              </a:ext>
            </a:extLst>
          </p:cNvPr>
          <p:cNvSpPr txBox="1"/>
          <p:nvPr/>
        </p:nvSpPr>
        <p:spPr>
          <a:xfrm>
            <a:off x="3793126" y="3149159"/>
            <a:ext cx="4605748" cy="103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de-CH" sz="2400" kern="1400" spc="-50" dirty="0">
                <a:solidFill>
                  <a:srgbClr val="003399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Personalplanung für den Helpdesk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de-CH" sz="1600" spc="75" dirty="0">
                <a:solidFill>
                  <a:srgbClr val="444444"/>
                </a:solidFill>
                <a:latin typeface="MetaPro-Bold" panose="0200050304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Individuelle Praktische Arbeit 2019</a:t>
            </a:r>
          </a:p>
          <a:p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5FE2B-D4BF-4EFF-B457-DE67708FBB92}"/>
              </a:ext>
            </a:extLst>
          </p:cNvPr>
          <p:cNvSpPr txBox="1"/>
          <p:nvPr/>
        </p:nvSpPr>
        <p:spPr>
          <a:xfrm>
            <a:off x="4648992" y="1975313"/>
            <a:ext cx="28940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800" kern="1400" spc="-50" dirty="0">
                <a:solidFill>
                  <a:srgbClr val="009EE6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</a:t>
            </a:r>
            <a:endParaRPr lang="de-CH" sz="8800" dirty="0">
              <a:solidFill>
                <a:srgbClr val="009EE6"/>
              </a:solidFill>
              <a:latin typeface="MetaPro-Medium" panose="0200050304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A84154-7377-4A9F-8E63-9990FD9CF5FF}"/>
              </a:ext>
            </a:extLst>
          </p:cNvPr>
          <p:cNvSpPr txBox="1"/>
          <p:nvPr/>
        </p:nvSpPr>
        <p:spPr>
          <a:xfrm>
            <a:off x="352818" y="6194787"/>
            <a:ext cx="18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MetaPro-Light" panose="020B0600050302020204" pitchFamily="34" charset="0"/>
              </a:rPr>
              <a:t>Elia Reutlinger | </a:t>
            </a:r>
            <a:fld id="{DC1B1C05-A8F6-4944-AF49-CB563695569D}" type="datetime1">
              <a:rPr lang="de-DE" sz="1200" smtClean="0">
                <a:latin typeface="MetaPro-Light" panose="020B0600050302020204" pitchFamily="34" charset="0"/>
              </a:rPr>
              <a:t>11.05.2019</a:t>
            </a:fld>
            <a:endParaRPr lang="de-CH" sz="1200" dirty="0">
              <a:latin typeface="MetaPro-Light" panose="020B06000503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FF1AA7D-82DD-4821-906A-7B354E3D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6EF1A7C-AB6A-47E4-BF5E-489EB61A8A1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94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2995787" y="145441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6358323-A8D8-4369-B3D4-D3ADD3A36A92}"/>
              </a:ext>
            </a:extLst>
          </p:cNvPr>
          <p:cNvSpPr txBox="1"/>
          <p:nvPr/>
        </p:nvSpPr>
        <p:spPr>
          <a:xfrm>
            <a:off x="2995783" y="1816470"/>
            <a:ext cx="675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entwickelte sich die Idee? Was müsste berücksichtigt werden?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2995783" y="2578633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28B2DAF-DC2A-40CD-9FB2-1C666D16AB89}"/>
              </a:ext>
            </a:extLst>
          </p:cNvPr>
          <p:cNvSpPr txBox="1"/>
          <p:nvPr/>
        </p:nvSpPr>
        <p:spPr>
          <a:xfrm>
            <a:off x="2995779" y="2946082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Welche Hürden mussten bewältigt werden? Was war das Ziel?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2995787" y="3624611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388C818-46A9-46A3-B3BA-25AE9AFD9CEE}"/>
              </a:ext>
            </a:extLst>
          </p:cNvPr>
          <p:cNvSpPr txBox="1"/>
          <p:nvPr/>
        </p:nvSpPr>
        <p:spPr>
          <a:xfrm>
            <a:off x="2995783" y="3992060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ist das Endprodukt? Sind die Anforderungen erfüllt?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2995787" y="473880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7BC99B-24C2-4C7F-A755-99EAD7190CD1}"/>
              </a:ext>
            </a:extLst>
          </p:cNvPr>
          <p:cNvSpPr txBox="1"/>
          <p:nvPr/>
        </p:nvSpPr>
        <p:spPr>
          <a:xfrm>
            <a:off x="2995783" y="5106256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Was könnte verbessert werden?  Wie geht es weiter?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8EEE4E2-F551-47A9-99FB-5DD85CA8A08A}"/>
              </a:ext>
            </a:extLst>
          </p:cNvPr>
          <p:cNvSpPr txBox="1"/>
          <p:nvPr/>
        </p:nvSpPr>
        <p:spPr>
          <a:xfrm>
            <a:off x="352816" y="453347"/>
            <a:ext cx="11486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Themen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5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209206-244C-4B85-A5E4-2305DF6A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5" y="2391965"/>
            <a:ext cx="2074069" cy="207406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1119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00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Meta Std Normal</vt:lpstr>
      <vt:lpstr>MetaPro-Bold</vt:lpstr>
      <vt:lpstr>MetaPro-Light</vt:lpstr>
      <vt:lpstr>MetaPro-Medium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 Reutlinger</dc:creator>
  <cp:lastModifiedBy>Elia Reutlinger</cp:lastModifiedBy>
  <cp:revision>46</cp:revision>
  <dcterms:created xsi:type="dcterms:W3CDTF">2019-05-11T09:56:57Z</dcterms:created>
  <dcterms:modified xsi:type="dcterms:W3CDTF">2019-05-11T12:06:53Z</dcterms:modified>
</cp:coreProperties>
</file>