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8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4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17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61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CC52CF-D3B1-D448-BA32-E47C7E486DD8}"/>
              </a:ext>
            </a:extLst>
          </p:cNvPr>
          <p:cNvSpPr/>
          <p:nvPr/>
        </p:nvSpPr>
        <p:spPr>
          <a:xfrm>
            <a:off x="3429000" y="35440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6022D71-ACC7-504B-91D2-97039909A40A}"/>
              </a:ext>
            </a:extLst>
          </p:cNvPr>
          <p:cNvCxnSpPr>
            <a:stCxn id="6" idx="2"/>
            <a:endCxn id="10" idx="2"/>
          </p:cNvCxnSpPr>
          <p:nvPr/>
        </p:nvCxnSpPr>
        <p:spPr>
          <a:xfrm rot="16200000" flipH="1">
            <a:off x="3889375" y="-1985369"/>
            <a:ext cx="12700" cy="588645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A920692-B64C-E547-BCAA-C9C520601D95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6200000" flipH="1">
            <a:off x="3889375" y="-808079"/>
            <a:ext cx="12700" cy="353187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809BC55-84FC-E74B-95F4-77363CD4BFD8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16200000" flipH="1">
            <a:off x="3889375" y="369211"/>
            <a:ext cx="12700" cy="11772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33DCFF4-694A-0044-8F9F-58CC2C45A42D}"/>
              </a:ext>
            </a:extLst>
          </p:cNvPr>
          <p:cNvCxnSpPr>
            <a:cxnSpLocks/>
            <a:stCxn id="55" idx="0"/>
            <a:endCxn id="64" idx="0"/>
          </p:cNvCxnSpPr>
          <p:nvPr/>
        </p:nvCxnSpPr>
        <p:spPr>
          <a:xfrm rot="16200000" flipV="1">
            <a:off x="3886200" y="-1254689"/>
            <a:ext cx="12700" cy="5880100"/>
          </a:xfrm>
          <a:prstGeom prst="bentConnector3">
            <a:avLst>
              <a:gd name="adj1" fmla="val 2079071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A92B09-5C3D-4640-A97D-90C3EABC6E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906183" y="1434517"/>
            <a:ext cx="0" cy="250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C6BBD60-B44E-3843-B7BB-80FF75895234}"/>
              </a:ext>
            </a:extLst>
          </p:cNvPr>
          <p:cNvSpPr/>
          <p:nvPr/>
        </p:nvSpPr>
        <p:spPr>
          <a:xfrm>
            <a:off x="2403263" y="1685361"/>
            <a:ext cx="10058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API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8C1E08-E5A8-F84F-9405-63D3C54A55AA}"/>
              </a:ext>
            </a:extLst>
          </p:cNvPr>
          <p:cNvSpPr/>
          <p:nvPr/>
        </p:nvSpPr>
        <p:spPr>
          <a:xfrm>
            <a:off x="48895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72EFC7-AD81-644D-9611-0EBD6B020703}"/>
              </a:ext>
            </a:extLst>
          </p:cNvPr>
          <p:cNvSpPr/>
          <p:nvPr/>
        </p:nvSpPr>
        <p:spPr>
          <a:xfrm>
            <a:off x="166624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F3904F-F0BE-074C-9DCD-0F90FA3EC733}"/>
              </a:ext>
            </a:extLst>
          </p:cNvPr>
          <p:cNvSpPr/>
          <p:nvPr/>
        </p:nvSpPr>
        <p:spPr>
          <a:xfrm>
            <a:off x="284353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9DBE75-E53D-E145-852B-B9E218983336}"/>
              </a:ext>
            </a:extLst>
          </p:cNvPr>
          <p:cNvSpPr/>
          <p:nvPr/>
        </p:nvSpPr>
        <p:spPr>
          <a:xfrm>
            <a:off x="519811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848DD6-62B4-3049-AE96-324A910912FF}"/>
              </a:ext>
            </a:extLst>
          </p:cNvPr>
          <p:cNvSpPr/>
          <p:nvPr/>
        </p:nvSpPr>
        <p:spPr>
          <a:xfrm>
            <a:off x="637540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AC72F81-6C03-0B46-ABA3-2ADEB927061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229287" y="-973377"/>
            <a:ext cx="373776" cy="29400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B0D237-9814-1848-BC4C-F09A6BD2E699}"/>
              </a:ext>
            </a:extLst>
          </p:cNvPr>
          <p:cNvSpPr/>
          <p:nvPr/>
        </p:nvSpPr>
        <p:spPr>
          <a:xfrm>
            <a:off x="402082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A7B37D3-8B18-7D43-8069-29A3F0F1941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817932" y="-384732"/>
            <a:ext cx="373776" cy="1762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90FFDE1-E8DB-5E40-8BF5-66AF1BA259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3406577" y="203913"/>
            <a:ext cx="373776" cy="5854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BFFB79F-6877-9A4D-9A1A-879DCB76FA1D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3995222" y="200738"/>
            <a:ext cx="373776" cy="5918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F825BD0-9205-0848-AC8F-7308C742295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4583867" y="-387907"/>
            <a:ext cx="373776" cy="17691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18B5990-71D9-2C4D-83F3-546D52CD1A1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172512" y="-976552"/>
            <a:ext cx="373776" cy="2946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0AD2F-887B-C443-9CDC-42485DE7E404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906183" y="2051121"/>
            <a:ext cx="0" cy="17551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AFB5DB1-CA71-8346-859B-DF02D90D671B}"/>
              </a:ext>
            </a:extLst>
          </p:cNvPr>
          <p:cNvSpPr/>
          <p:nvPr/>
        </p:nvSpPr>
        <p:spPr>
          <a:xfrm>
            <a:off x="4134696" y="1685361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API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DC3A4-4441-3E4C-8DF6-50592AC7EC1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4866216" y="2051121"/>
            <a:ext cx="0" cy="17551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023F6-B3CE-314A-92D1-2FFAF8B75E9E}"/>
              </a:ext>
            </a:extLst>
          </p:cNvPr>
          <p:cNvSpPr/>
          <p:nvPr/>
        </p:nvSpPr>
        <p:spPr>
          <a:xfrm>
            <a:off x="5957570" y="1685361"/>
            <a:ext cx="173736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API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42141-CFBA-E444-9663-F8EBF8FDEF28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6826250" y="2051121"/>
            <a:ext cx="0" cy="17551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AAC5ED-A4A9-A841-A2D5-2EF7FC2E90D1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4866216" y="1434517"/>
            <a:ext cx="2" cy="250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6D3AE9-2915-E54A-8C30-6CA68847BEAE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46150" y="2051121"/>
            <a:ext cx="0" cy="17551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219DC9-DF06-6546-B713-30EA488A1C2F}"/>
              </a:ext>
            </a:extLst>
          </p:cNvPr>
          <p:cNvSpPr/>
          <p:nvPr/>
        </p:nvSpPr>
        <p:spPr>
          <a:xfrm>
            <a:off x="534670" y="1685361"/>
            <a:ext cx="82296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API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030F54-1B12-9546-8F45-D3477BC2003C}"/>
              </a:ext>
            </a:extLst>
          </p:cNvPr>
          <p:cNvCxnSpPr>
            <a:cxnSpLocks/>
          </p:cNvCxnSpPr>
          <p:nvPr/>
        </p:nvCxnSpPr>
        <p:spPr>
          <a:xfrm>
            <a:off x="1359915" y="2368389"/>
            <a:ext cx="0" cy="2682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6307CE0-3598-7A41-8E39-630DD0B9D55D}"/>
              </a:ext>
            </a:extLst>
          </p:cNvPr>
          <p:cNvGrpSpPr/>
          <p:nvPr/>
        </p:nvGrpSpPr>
        <p:grpSpPr>
          <a:xfrm>
            <a:off x="31750" y="2226640"/>
            <a:ext cx="1828800" cy="2738336"/>
            <a:chOff x="31750" y="2524336"/>
            <a:chExt cx="1828800" cy="273833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D87C6C9-1F2A-4E47-8A44-E228D9778ADE}"/>
                </a:ext>
              </a:extLst>
            </p:cNvPr>
            <p:cNvSpPr/>
            <p:nvPr/>
          </p:nvSpPr>
          <p:spPr>
            <a:xfrm>
              <a:off x="31750" y="2524336"/>
              <a:ext cx="1828800" cy="27383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</a:t>
              </a:r>
            </a:p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8012128-0C5D-E84F-B610-35D0F748BD6C}"/>
                </a:ext>
              </a:extLst>
            </p:cNvPr>
            <p:cNvGrpSpPr/>
            <p:nvPr/>
          </p:nvGrpSpPr>
          <p:grpSpPr>
            <a:xfrm>
              <a:off x="92571" y="2955871"/>
              <a:ext cx="1707158" cy="2230595"/>
              <a:chOff x="74284" y="2595734"/>
              <a:chExt cx="1707158" cy="2230595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047F908-9A4F-9544-9BED-D86DC53D91BE}"/>
                  </a:ext>
                </a:extLst>
              </p:cNvPr>
              <p:cNvSpPr/>
              <p:nvPr/>
            </p:nvSpPr>
            <p:spPr>
              <a:xfrm>
                <a:off x="74284" y="2595734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42862391-4C77-CB4A-A3BF-577BA308D5FA}"/>
                  </a:ext>
                </a:extLst>
              </p:cNvPr>
              <p:cNvSpPr/>
              <p:nvPr/>
            </p:nvSpPr>
            <p:spPr>
              <a:xfrm>
                <a:off x="958482" y="2595734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FBE594D2-E1C3-A740-A8E1-A3124644AD60}"/>
                  </a:ext>
                </a:extLst>
              </p:cNvPr>
              <p:cNvSpPr/>
              <p:nvPr/>
            </p:nvSpPr>
            <p:spPr>
              <a:xfrm>
                <a:off x="958482" y="2921592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2028967F-5947-A64D-B4C5-26E35209DBAC}"/>
                  </a:ext>
                </a:extLst>
              </p:cNvPr>
              <p:cNvSpPr/>
              <p:nvPr/>
            </p:nvSpPr>
            <p:spPr>
              <a:xfrm>
                <a:off x="74284" y="2921592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9A7FF122-3DB1-5046-987A-06A149236F3F}"/>
                  </a:ext>
                </a:extLst>
              </p:cNvPr>
              <p:cNvSpPr/>
              <p:nvPr/>
            </p:nvSpPr>
            <p:spPr>
              <a:xfrm>
                <a:off x="74284" y="3247450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8DF6290-CD89-8C46-9B6A-32377E9EC170}"/>
                  </a:ext>
                </a:extLst>
              </p:cNvPr>
              <p:cNvSpPr/>
              <p:nvPr/>
            </p:nvSpPr>
            <p:spPr>
              <a:xfrm>
                <a:off x="74284" y="357330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89CA671C-27C6-C448-BFD2-9EBAEF03B828}"/>
                  </a:ext>
                </a:extLst>
              </p:cNvPr>
              <p:cNvSpPr/>
              <p:nvPr/>
            </p:nvSpPr>
            <p:spPr>
              <a:xfrm>
                <a:off x="74284" y="422502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800" b="1" i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hypre</a:t>
                </a: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E6C69B01-4FF3-0545-9DC0-024DECFC3630}"/>
                  </a:ext>
                </a:extLst>
              </p:cNvPr>
              <p:cNvSpPr/>
              <p:nvPr/>
            </p:nvSpPr>
            <p:spPr>
              <a:xfrm>
                <a:off x="958482" y="422502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FD2CE010-E533-7F4C-B080-2AA5E429CC89}"/>
                  </a:ext>
                </a:extLst>
              </p:cNvPr>
              <p:cNvSpPr/>
              <p:nvPr/>
            </p:nvSpPr>
            <p:spPr>
              <a:xfrm>
                <a:off x="958482" y="357330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ManyVector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A5604FF7-2BBC-B443-868E-1CF36434A2B9}"/>
                  </a:ext>
                </a:extLst>
              </p:cNvPr>
              <p:cNvSpPr/>
              <p:nvPr/>
            </p:nvSpPr>
            <p:spPr>
              <a:xfrm>
                <a:off x="958482" y="3899166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MPI + X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DB9004E8-53DA-7C4B-99E0-A8C74FA5CEBA}"/>
                  </a:ext>
                </a:extLst>
              </p:cNvPr>
              <p:cNvSpPr/>
              <p:nvPr/>
            </p:nvSpPr>
            <p:spPr>
              <a:xfrm>
                <a:off x="958482" y="3247450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 DEV</a:t>
                </a: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798202E1-CF82-C74C-A12C-D94034CD8D69}"/>
                  </a:ext>
                </a:extLst>
              </p:cNvPr>
              <p:cNvSpPr/>
              <p:nvPr/>
            </p:nvSpPr>
            <p:spPr>
              <a:xfrm>
                <a:off x="74284" y="3899166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MPI </a:t>
                </a: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ManyVector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6FB44E5-BABA-0E4E-B05E-73A8A0B37EA3}"/>
                  </a:ext>
                </a:extLst>
              </p:cNvPr>
              <p:cNvSpPr/>
              <p:nvPr/>
            </p:nvSpPr>
            <p:spPr>
              <a:xfrm>
                <a:off x="516383" y="4552009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Trilinos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C504238-A0F6-2E49-8FE9-0FCEED7B2171}"/>
              </a:ext>
            </a:extLst>
          </p:cNvPr>
          <p:cNvGrpSpPr/>
          <p:nvPr/>
        </p:nvGrpSpPr>
        <p:grpSpPr>
          <a:xfrm>
            <a:off x="1991783" y="2226639"/>
            <a:ext cx="1828800" cy="1083251"/>
            <a:chOff x="1991783" y="2524335"/>
            <a:chExt cx="1828800" cy="108325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6B41B1-8F27-AA4E-ADFF-614A6661784A}"/>
                </a:ext>
              </a:extLst>
            </p:cNvPr>
            <p:cNvSpPr/>
            <p:nvPr/>
          </p:nvSpPr>
          <p:spPr>
            <a:xfrm>
              <a:off x="1991783" y="2524335"/>
              <a:ext cx="1828800" cy="10832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2BB2E68-ED5A-A54D-A1C7-A4BA413BA4B6}"/>
                </a:ext>
              </a:extLst>
            </p:cNvPr>
            <p:cNvGrpSpPr/>
            <p:nvPr/>
          </p:nvGrpSpPr>
          <p:grpSpPr>
            <a:xfrm>
              <a:off x="2049134" y="2952947"/>
              <a:ext cx="1714099" cy="598446"/>
              <a:chOff x="2064095" y="2608758"/>
              <a:chExt cx="1714099" cy="598446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5BF31A5-E961-5A4B-8F01-74F382FE53DC}"/>
                  </a:ext>
                </a:extLst>
              </p:cNvPr>
              <p:cNvSpPr/>
              <p:nvPr/>
            </p:nvSpPr>
            <p:spPr>
              <a:xfrm>
                <a:off x="2064095" y="260875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80486BE-A0A8-194F-87D1-534BDB38CD08}"/>
                  </a:ext>
                </a:extLst>
              </p:cNvPr>
              <p:cNvSpPr/>
              <p:nvPr/>
            </p:nvSpPr>
            <p:spPr>
              <a:xfrm>
                <a:off x="2955234" y="260875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32028BA6-7000-C744-855A-A65E1737F83A}"/>
                  </a:ext>
                </a:extLst>
              </p:cNvPr>
              <p:cNvSpPr/>
              <p:nvPr/>
            </p:nvSpPr>
            <p:spPr>
              <a:xfrm>
                <a:off x="2064095" y="2932884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05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E8E89D98-81B4-744B-A73B-A9A6B5D538F7}"/>
                  </a:ext>
                </a:extLst>
              </p:cNvPr>
              <p:cNvSpPr/>
              <p:nvPr/>
            </p:nvSpPr>
            <p:spPr>
              <a:xfrm>
                <a:off x="2955234" y="2932884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</a:t>
                </a:r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NRLOC</a:t>
                </a:r>
                <a:endParaRPr lang="en-US" sz="105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3EFFE2C-0229-4746-B85D-9115B82B6EEC}"/>
              </a:ext>
            </a:extLst>
          </p:cNvPr>
          <p:cNvGrpSpPr/>
          <p:nvPr/>
        </p:nvGrpSpPr>
        <p:grpSpPr>
          <a:xfrm>
            <a:off x="3951816" y="2226639"/>
            <a:ext cx="1828800" cy="3479623"/>
            <a:chOff x="3951816" y="2524335"/>
            <a:chExt cx="1828800" cy="347962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5E4283-97EF-9448-89C8-DC81737C5790}"/>
                </a:ext>
              </a:extLst>
            </p:cNvPr>
            <p:cNvSpPr/>
            <p:nvPr/>
          </p:nvSpPr>
          <p:spPr>
            <a:xfrm>
              <a:off x="3951816" y="2524335"/>
              <a:ext cx="1828800" cy="34796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A78546-624D-FF4E-B71F-691D567F5AD7}"/>
                </a:ext>
              </a:extLst>
            </p:cNvPr>
            <p:cNvSpPr/>
            <p:nvPr/>
          </p:nvSpPr>
          <p:spPr>
            <a:xfrm>
              <a:off x="3951816" y="2946177"/>
              <a:ext cx="1828800" cy="27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Matrix-based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8478DC-3746-1841-82C8-09DDC0301D25}"/>
                </a:ext>
              </a:extLst>
            </p:cNvPr>
            <p:cNvSpPr/>
            <p:nvPr/>
          </p:nvSpPr>
          <p:spPr>
            <a:xfrm>
              <a:off x="3951816" y="4659165"/>
              <a:ext cx="1828800" cy="27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Matrix-free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74590FE-F232-614B-9FC5-2A2DF8B174B0}"/>
                </a:ext>
              </a:extLst>
            </p:cNvPr>
            <p:cNvGrpSpPr/>
            <p:nvPr/>
          </p:nvGrpSpPr>
          <p:grpSpPr>
            <a:xfrm>
              <a:off x="4016048" y="5001053"/>
              <a:ext cx="1700336" cy="926292"/>
              <a:chOff x="4006233" y="4704708"/>
              <a:chExt cx="1700336" cy="926292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061C1C9-C5EA-3B4F-A4FC-B0C54B65E57E}"/>
                  </a:ext>
                </a:extLst>
              </p:cNvPr>
              <p:cNvSpPr/>
              <p:nvPr/>
            </p:nvSpPr>
            <p:spPr>
              <a:xfrm>
                <a:off x="4006233" y="5030694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SPTFQMR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3F790690-3676-1F46-B9C1-8ACD9FFA9891}"/>
                  </a:ext>
                </a:extLst>
              </p:cNvPr>
              <p:cNvSpPr/>
              <p:nvPr/>
            </p:nvSpPr>
            <p:spPr>
              <a:xfrm>
                <a:off x="4883609" y="5030694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SPBCG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9B2C8373-43CA-BB4B-8F4C-21736775173D}"/>
                  </a:ext>
                </a:extLst>
              </p:cNvPr>
              <p:cNvSpPr/>
              <p:nvPr/>
            </p:nvSpPr>
            <p:spPr>
              <a:xfrm>
                <a:off x="4883609" y="470470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SPFGMR</a:t>
                </a:r>
                <a:endParaRPr lang="en-US" sz="8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47FEFE7-4665-4642-ACBA-DF0BEEF4A221}"/>
                  </a:ext>
                </a:extLst>
              </p:cNvPr>
              <p:cNvSpPr/>
              <p:nvPr/>
            </p:nvSpPr>
            <p:spPr>
              <a:xfrm>
                <a:off x="4444788" y="5356680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PCG</a:t>
                </a:r>
                <a:endParaRPr lang="en-US" sz="8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E0620D3-110F-5B42-B375-C537CC43D6FA}"/>
                  </a:ext>
                </a:extLst>
              </p:cNvPr>
              <p:cNvSpPr/>
              <p:nvPr/>
            </p:nvSpPr>
            <p:spPr>
              <a:xfrm>
                <a:off x="4006233" y="470470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SPGMR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86D6F38-F2DF-1549-84A2-CEEE28966CCC}"/>
                </a:ext>
              </a:extLst>
            </p:cNvPr>
            <p:cNvGrpSpPr/>
            <p:nvPr/>
          </p:nvGrpSpPr>
          <p:grpSpPr>
            <a:xfrm>
              <a:off x="4016048" y="3288064"/>
              <a:ext cx="1700336" cy="1303534"/>
              <a:chOff x="4006233" y="2966696"/>
              <a:chExt cx="1700336" cy="1303534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9EF97FA-E15A-0D46-AFF5-6ED125E8FE13}"/>
                  </a:ext>
                </a:extLst>
              </p:cNvPr>
              <p:cNvSpPr/>
              <p:nvPr/>
            </p:nvSpPr>
            <p:spPr>
              <a:xfrm>
                <a:off x="4006233" y="2966696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F71321EF-4495-2644-8E4F-FA7A5A9983AE}"/>
                  </a:ext>
                </a:extLst>
              </p:cNvPr>
              <p:cNvSpPr/>
              <p:nvPr/>
            </p:nvSpPr>
            <p:spPr>
              <a:xfrm>
                <a:off x="4883609" y="365283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MT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6DFC235B-2C20-9440-8E6E-68431BCBE343}"/>
                  </a:ext>
                </a:extLst>
              </p:cNvPr>
              <p:cNvSpPr/>
              <p:nvPr/>
            </p:nvSpPr>
            <p:spPr>
              <a:xfrm>
                <a:off x="4883609" y="2966696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94D2F58D-3CD4-CD4E-997A-5F16B4A767C8}"/>
                  </a:ext>
                </a:extLst>
              </p:cNvPr>
              <p:cNvSpPr/>
              <p:nvPr/>
            </p:nvSpPr>
            <p:spPr>
              <a:xfrm>
                <a:off x="4006233" y="365283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9296009-175C-8A46-B5F7-2A4E1AA6BA65}"/>
                  </a:ext>
                </a:extLst>
              </p:cNvPr>
              <p:cNvSpPr/>
              <p:nvPr/>
            </p:nvSpPr>
            <p:spPr>
              <a:xfrm>
                <a:off x="4006233" y="330976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Dense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854AF80E-2A81-5449-ADF1-C7225DD7B2D4}"/>
                  </a:ext>
                </a:extLst>
              </p:cNvPr>
              <p:cNvSpPr/>
              <p:nvPr/>
            </p:nvSpPr>
            <p:spPr>
              <a:xfrm>
                <a:off x="4883609" y="330976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Band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2BE103BA-B63E-5F40-AF0C-BE1B721B8CB3}"/>
                  </a:ext>
                </a:extLst>
              </p:cNvPr>
              <p:cNvSpPr/>
              <p:nvPr/>
            </p:nvSpPr>
            <p:spPr>
              <a:xfrm>
                <a:off x="4006233" y="3995910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DIST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1A88C2D5-AFDB-6143-84B1-5F54AE55C8C6}"/>
                  </a:ext>
                </a:extLst>
              </p:cNvPr>
              <p:cNvSpPr/>
              <p:nvPr/>
            </p:nvSpPr>
            <p:spPr>
              <a:xfrm>
                <a:off x="4883609" y="3995910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cuSOLVER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DB0431-DB33-3A46-94D5-726772E98BFC}"/>
              </a:ext>
            </a:extLst>
          </p:cNvPr>
          <p:cNvGrpSpPr/>
          <p:nvPr/>
        </p:nvGrpSpPr>
        <p:grpSpPr>
          <a:xfrm>
            <a:off x="5911850" y="2226640"/>
            <a:ext cx="1828800" cy="1093060"/>
            <a:chOff x="5911850" y="2524336"/>
            <a:chExt cx="1828800" cy="109306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5A800C-1B68-0146-A4AB-CDCB3CF31E3D}"/>
                </a:ext>
              </a:extLst>
            </p:cNvPr>
            <p:cNvSpPr/>
            <p:nvPr/>
          </p:nvSpPr>
          <p:spPr>
            <a:xfrm>
              <a:off x="5911850" y="2524336"/>
              <a:ext cx="1828800" cy="10930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8676DEC-E186-A14B-B424-E270FEB7FC99}"/>
                </a:ext>
              </a:extLst>
            </p:cNvPr>
            <p:cNvGrpSpPr/>
            <p:nvPr/>
          </p:nvGrpSpPr>
          <p:grpSpPr>
            <a:xfrm>
              <a:off x="5971101" y="2948816"/>
              <a:ext cx="1710299" cy="616584"/>
              <a:chOff x="5971101" y="2932868"/>
              <a:chExt cx="1710299" cy="616584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3BDBFCD1-A7D4-1745-BEBF-F69A03A4398C}"/>
                  </a:ext>
                </a:extLst>
              </p:cNvPr>
              <p:cNvSpPr/>
              <p:nvPr/>
            </p:nvSpPr>
            <p:spPr>
              <a:xfrm>
                <a:off x="5971101" y="293286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9B69D98F-4F75-B148-B028-78088131654E}"/>
                  </a:ext>
                </a:extLst>
              </p:cNvPr>
              <p:cNvSpPr/>
              <p:nvPr/>
            </p:nvSpPr>
            <p:spPr>
              <a:xfrm>
                <a:off x="6858440" y="293286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16B86E-98D1-5E4F-8DC6-1E472B01F8D0}"/>
                  </a:ext>
                </a:extLst>
              </p:cNvPr>
              <p:cNvSpPr/>
              <p:nvPr/>
            </p:nvSpPr>
            <p:spPr>
              <a:xfrm>
                <a:off x="6414770" y="3275132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SNES</a:t>
                </a:r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0787938-1C4F-7A42-946F-BEB53DAEDDD8}"/>
              </a:ext>
            </a:extLst>
          </p:cNvPr>
          <p:cNvCxnSpPr>
            <a:cxnSpLocks/>
          </p:cNvCxnSpPr>
          <p:nvPr/>
        </p:nvCxnSpPr>
        <p:spPr>
          <a:xfrm>
            <a:off x="3886200" y="1183673"/>
            <a:ext cx="0" cy="250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2206F8-86D6-6F44-B43F-606E63901BC3}"/>
              </a:ext>
            </a:extLst>
          </p:cNvPr>
          <p:cNvCxnSpPr/>
          <p:nvPr/>
        </p:nvCxnSpPr>
        <p:spPr>
          <a:xfrm>
            <a:off x="0" y="5793084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3FF7D45-7EC9-5145-AEF9-B2384FAE994A}"/>
              </a:ext>
            </a:extLst>
          </p:cNvPr>
          <p:cNvSpPr txBox="1"/>
          <p:nvPr/>
        </p:nvSpPr>
        <p:spPr>
          <a:xfrm>
            <a:off x="2767293" y="5793084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</p:spTree>
    <p:extLst>
      <p:ext uri="{BB962C8B-B14F-4D97-AF65-F5344CB8AC3E}">
        <p14:creationId xmlns:p14="http://schemas.microsoft.com/office/powerpoint/2010/main" val="194075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C7A746F-E41A-EE46-9D7D-920B93ACE251}"/>
              </a:ext>
            </a:extLst>
          </p:cNvPr>
          <p:cNvSpPr/>
          <p:nvPr/>
        </p:nvSpPr>
        <p:spPr>
          <a:xfrm>
            <a:off x="3337560" y="35440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4D5A13-4A7A-124E-9C55-E8F5924EE900}"/>
              </a:ext>
            </a:extLst>
          </p:cNvPr>
          <p:cNvSpPr/>
          <p:nvPr/>
        </p:nvSpPr>
        <p:spPr>
          <a:xfrm>
            <a:off x="35440" y="728010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4CD04C-3521-1F4D-82E2-4B77610658FC}"/>
              </a:ext>
            </a:extLst>
          </p:cNvPr>
          <p:cNvSpPr/>
          <p:nvPr/>
        </p:nvSpPr>
        <p:spPr>
          <a:xfrm>
            <a:off x="1581831" y="728010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ADF3D-939D-2043-9A70-1D34B499B89B}"/>
              </a:ext>
            </a:extLst>
          </p:cNvPr>
          <p:cNvSpPr/>
          <p:nvPr/>
        </p:nvSpPr>
        <p:spPr>
          <a:xfrm>
            <a:off x="3477833" y="728010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F5A53-092A-BD4F-B38A-2C3233E33C69}"/>
              </a:ext>
            </a:extLst>
          </p:cNvPr>
          <p:cNvSpPr/>
          <p:nvPr/>
        </p:nvSpPr>
        <p:spPr>
          <a:xfrm>
            <a:off x="5768611" y="728010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5F35015-A3F6-164F-9911-71D204A0D8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003155" y="-1155035"/>
            <a:ext cx="326810" cy="34392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E659CF-7D4D-0045-8D9A-CBEE3020493C}"/>
              </a:ext>
            </a:extLst>
          </p:cNvPr>
          <p:cNvSpPr/>
          <p:nvPr/>
        </p:nvSpPr>
        <p:spPr>
          <a:xfrm>
            <a:off x="4623222" y="728010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4F0C7D2-66B4-714D-9EFA-758554F1342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776351" y="-381839"/>
            <a:ext cx="326810" cy="18928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12151DF0-E52C-4641-9F24-E7C939AD5784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4297046" y="-9646"/>
            <a:ext cx="326810" cy="11485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6D5E026-D4D3-A246-8C07-CB3F32CC9B40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5442435" y="-1155035"/>
            <a:ext cx="326810" cy="34392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92191C-3504-A347-938F-FEFB1F690EB6}"/>
              </a:ext>
            </a:extLst>
          </p:cNvPr>
          <p:cNvSpPr/>
          <p:nvPr/>
        </p:nvSpPr>
        <p:spPr>
          <a:xfrm>
            <a:off x="6914000" y="728010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50B9F55-315D-FA49-AFBD-6C6CDC67B422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3724351" y="563048"/>
            <a:ext cx="326810" cy="31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D6C0DA3-CA67-194E-A070-492DCA2CAFD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4869740" y="-582341"/>
            <a:ext cx="326810" cy="22938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884BF6B-2312-1742-994B-78F25FF3350E}"/>
              </a:ext>
            </a:extLst>
          </p:cNvPr>
          <p:cNvCxnSpPr>
            <a:cxnSpLocks/>
            <a:stCxn id="3" idx="2"/>
            <a:endCxn id="28" idx="1"/>
          </p:cNvCxnSpPr>
          <p:nvPr/>
        </p:nvCxnSpPr>
        <p:spPr>
          <a:xfrm rot="16200000" flipH="1">
            <a:off x="-858681" y="2216491"/>
            <a:ext cx="2854198" cy="24299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5FF760-2852-694F-906A-1CDEF8CD9CDD}"/>
              </a:ext>
            </a:extLst>
          </p:cNvPr>
          <p:cNvGrpSpPr/>
          <p:nvPr/>
        </p:nvGrpSpPr>
        <p:grpSpPr>
          <a:xfrm>
            <a:off x="446921" y="910889"/>
            <a:ext cx="1234829" cy="3216740"/>
            <a:chOff x="730449" y="1158969"/>
            <a:chExt cx="1234829" cy="321674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E53BD8-BB64-0748-B898-E8233ECC6439}"/>
                </a:ext>
              </a:extLst>
            </p:cNvPr>
            <p:cNvSpPr/>
            <p:nvPr/>
          </p:nvSpPr>
          <p:spPr>
            <a:xfrm>
              <a:off x="973444" y="1292660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641FEA-585E-514C-8A92-41A868685863}"/>
                </a:ext>
              </a:extLst>
            </p:cNvPr>
            <p:cNvSpPr/>
            <p:nvPr/>
          </p:nvSpPr>
          <p:spPr>
            <a:xfrm>
              <a:off x="973444" y="1584779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D83498-7C1E-1B44-8C62-E577A40B7A0E}"/>
                </a:ext>
              </a:extLst>
            </p:cNvPr>
            <p:cNvSpPr/>
            <p:nvPr/>
          </p:nvSpPr>
          <p:spPr>
            <a:xfrm>
              <a:off x="973444" y="1876898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99B72F-6557-DF4D-87C8-3AAB80030E2D}"/>
                </a:ext>
              </a:extLst>
            </p:cNvPr>
            <p:cNvSpPr/>
            <p:nvPr/>
          </p:nvSpPr>
          <p:spPr>
            <a:xfrm>
              <a:off x="973444" y="2169017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F4801A-AAA3-C84B-B329-4D6E9938320F}"/>
                </a:ext>
              </a:extLst>
            </p:cNvPr>
            <p:cNvSpPr/>
            <p:nvPr/>
          </p:nvSpPr>
          <p:spPr>
            <a:xfrm>
              <a:off x="973444" y="2461136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631FFF-B536-CD45-9E49-C3FB6A5CC1CF}"/>
                </a:ext>
              </a:extLst>
            </p:cNvPr>
            <p:cNvSpPr/>
            <p:nvPr/>
          </p:nvSpPr>
          <p:spPr>
            <a:xfrm>
              <a:off x="973444" y="2753255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ED81D5-0E43-B741-BFD6-6A72CAAB6FD6}"/>
                </a:ext>
              </a:extLst>
            </p:cNvPr>
            <p:cNvSpPr/>
            <p:nvPr/>
          </p:nvSpPr>
          <p:spPr>
            <a:xfrm>
              <a:off x="973444" y="3045374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F0290F-B0CA-5D49-B4C9-8562837B8B56}"/>
                </a:ext>
              </a:extLst>
            </p:cNvPr>
            <p:cNvSpPr/>
            <p:nvPr/>
          </p:nvSpPr>
          <p:spPr>
            <a:xfrm>
              <a:off x="973444" y="3337493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7EBACC-8912-1241-AE53-9A788B51E23A}"/>
                </a:ext>
              </a:extLst>
            </p:cNvPr>
            <p:cNvSpPr/>
            <p:nvPr/>
          </p:nvSpPr>
          <p:spPr>
            <a:xfrm>
              <a:off x="973444" y="3629612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440A37-CC05-0246-AB52-1D1AF93EC491}"/>
                </a:ext>
              </a:extLst>
            </p:cNvPr>
            <p:cNvSpPr/>
            <p:nvPr/>
          </p:nvSpPr>
          <p:spPr>
            <a:xfrm>
              <a:off x="973444" y="3921728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D53B10C-2FAC-4D47-8ED8-5D079C8B7819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36047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A1283E4-9A3A-DD4F-B883-4A390CD57886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736047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72DADB8-4411-D946-B4D1-C1952E75CB3F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736047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FCD644F-C93B-4445-AA76-C34E5484839F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736047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F6AC107-1F71-104A-BDD6-E14F7FB6649B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736047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B0EE7C8-5339-B243-B51D-5905C8ED42F9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36047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A1DFC64-EEBB-5846-8966-19FCA2CACC28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736047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123F10-C07E-EC47-8539-A32208D121F1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736047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E97CF7-1921-9247-AA32-AF4B55B7B29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736047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589B50-49D7-C244-AF6F-6C08E2F78B54}"/>
                </a:ext>
              </a:extLst>
            </p:cNvPr>
            <p:cNvSpPr/>
            <p:nvPr/>
          </p:nvSpPr>
          <p:spPr>
            <a:xfrm>
              <a:off x="973444" y="4192829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29FE794-E338-5B40-8DE4-79BC26498F5C}"/>
                </a:ext>
              </a:extLst>
            </p:cNvPr>
            <p:cNvCxnSpPr>
              <a:cxnSpLocks/>
              <a:stCxn id="3" idx="2"/>
              <a:endCxn id="38" idx="1"/>
            </p:cNvCxnSpPr>
            <p:nvPr/>
          </p:nvCxnSpPr>
          <p:spPr>
            <a:xfrm rot="16200000" flipH="1">
              <a:off x="-710703" y="2600121"/>
              <a:ext cx="3125299" cy="242996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D9F5C801-AEF3-4641-ABBB-EF6594080873}"/>
              </a:ext>
            </a:extLst>
          </p:cNvPr>
          <p:cNvCxnSpPr>
            <a:cxnSpLocks/>
            <a:endCxn id="43" idx="1"/>
          </p:cNvCxnSpPr>
          <p:nvPr/>
        </p:nvCxnSpPr>
        <p:spPr>
          <a:xfrm rot="16200000" flipH="1">
            <a:off x="325598" y="3088963"/>
            <a:ext cx="3577146" cy="2417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0C6BF2A-5837-F544-A69D-7DFD1787B9FD}"/>
              </a:ext>
            </a:extLst>
          </p:cNvPr>
          <p:cNvSpPr/>
          <p:nvPr/>
        </p:nvSpPr>
        <p:spPr>
          <a:xfrm>
            <a:off x="2235031" y="4390898"/>
            <a:ext cx="995396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25812E-FE80-8249-9DAF-730490AA22A1}"/>
              </a:ext>
            </a:extLst>
          </p:cNvPr>
          <p:cNvSpPr/>
          <p:nvPr/>
        </p:nvSpPr>
        <p:spPr>
          <a:xfrm>
            <a:off x="2235031" y="4648928"/>
            <a:ext cx="995396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A86B5C-DA5C-D640-8909-E1C7FDB30D51}"/>
              </a:ext>
            </a:extLst>
          </p:cNvPr>
          <p:cNvSpPr/>
          <p:nvPr/>
        </p:nvSpPr>
        <p:spPr>
          <a:xfrm>
            <a:off x="2235031" y="4906956"/>
            <a:ext cx="995396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AD20CE-5A8C-0C4F-8CA2-9737ED302E99}"/>
              </a:ext>
            </a:extLst>
          </p:cNvPr>
          <p:cNvSpPr/>
          <p:nvPr/>
        </p:nvSpPr>
        <p:spPr>
          <a:xfrm>
            <a:off x="2235031" y="1042208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809264-A6E8-CA40-A173-2252C3504290}"/>
              </a:ext>
            </a:extLst>
          </p:cNvPr>
          <p:cNvSpPr/>
          <p:nvPr/>
        </p:nvSpPr>
        <p:spPr>
          <a:xfrm>
            <a:off x="2235031" y="1558268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8951F3-8471-F643-9E14-AE570BCE1A42}"/>
              </a:ext>
            </a:extLst>
          </p:cNvPr>
          <p:cNvSpPr/>
          <p:nvPr/>
        </p:nvSpPr>
        <p:spPr>
          <a:xfrm>
            <a:off x="2235031" y="2064388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27F366-0A28-FC46-BB17-2F643F1BDEFC}"/>
              </a:ext>
            </a:extLst>
          </p:cNvPr>
          <p:cNvSpPr/>
          <p:nvPr/>
        </p:nvSpPr>
        <p:spPr>
          <a:xfrm>
            <a:off x="2235031" y="2566271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E1A59-460E-EA42-B992-06293DE5B596}"/>
              </a:ext>
            </a:extLst>
          </p:cNvPr>
          <p:cNvSpPr/>
          <p:nvPr/>
        </p:nvSpPr>
        <p:spPr>
          <a:xfrm>
            <a:off x="2235031" y="3075242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712B0E-A107-4D4B-8501-16C7305048E3}"/>
              </a:ext>
            </a:extLst>
          </p:cNvPr>
          <p:cNvSpPr/>
          <p:nvPr/>
        </p:nvSpPr>
        <p:spPr>
          <a:xfrm>
            <a:off x="2235031" y="3581361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7A2C9A-F141-4C41-BCBF-D58659AD911D}"/>
              </a:ext>
            </a:extLst>
          </p:cNvPr>
          <p:cNvSpPr/>
          <p:nvPr/>
        </p:nvSpPr>
        <p:spPr>
          <a:xfrm>
            <a:off x="2235031" y="4125775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B54E34-77FE-424D-8D6F-0EA16966668C}"/>
              </a:ext>
            </a:extLst>
          </p:cNvPr>
          <p:cNvSpPr/>
          <p:nvPr/>
        </p:nvSpPr>
        <p:spPr>
          <a:xfrm>
            <a:off x="2569369" y="1299238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3FE82C-4C09-A345-8EA7-97E8DD727085}"/>
              </a:ext>
            </a:extLst>
          </p:cNvPr>
          <p:cNvSpPr/>
          <p:nvPr/>
        </p:nvSpPr>
        <p:spPr>
          <a:xfrm>
            <a:off x="2569369" y="2314983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63DBA1-5801-F545-8532-8A502AB68F9D}"/>
              </a:ext>
            </a:extLst>
          </p:cNvPr>
          <p:cNvSpPr/>
          <p:nvPr/>
        </p:nvSpPr>
        <p:spPr>
          <a:xfrm>
            <a:off x="2569369" y="2824301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B794C4-10D2-1B43-87D5-1CF2C65BD19B}"/>
              </a:ext>
            </a:extLst>
          </p:cNvPr>
          <p:cNvSpPr/>
          <p:nvPr/>
        </p:nvSpPr>
        <p:spPr>
          <a:xfrm>
            <a:off x="2569369" y="383762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DA407D-508F-EF48-AB27-C9B9F529AA13}"/>
              </a:ext>
            </a:extLst>
          </p:cNvPr>
          <p:cNvCxnSpPr>
            <a:cxnSpLocks/>
          </p:cNvCxnSpPr>
          <p:nvPr/>
        </p:nvCxnSpPr>
        <p:spPr>
          <a:xfrm>
            <a:off x="1998311" y="1133648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4A741B-6D51-5E4A-B00D-B7EE7D03AAA3}"/>
              </a:ext>
            </a:extLst>
          </p:cNvPr>
          <p:cNvCxnSpPr>
            <a:cxnSpLocks/>
          </p:cNvCxnSpPr>
          <p:nvPr/>
        </p:nvCxnSpPr>
        <p:spPr>
          <a:xfrm>
            <a:off x="1998311" y="1649438"/>
            <a:ext cx="228600" cy="2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D4CA28-79F9-0E4C-A43E-3C3F3585DB3B}"/>
              </a:ext>
            </a:extLst>
          </p:cNvPr>
          <p:cNvCxnSpPr>
            <a:cxnSpLocks/>
          </p:cNvCxnSpPr>
          <p:nvPr/>
        </p:nvCxnSpPr>
        <p:spPr>
          <a:xfrm>
            <a:off x="1998311" y="2152498"/>
            <a:ext cx="228600" cy="333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37E453-9F1E-8247-9318-4FDD71003B1E}"/>
              </a:ext>
            </a:extLst>
          </p:cNvPr>
          <p:cNvCxnSpPr>
            <a:cxnSpLocks/>
          </p:cNvCxnSpPr>
          <p:nvPr/>
        </p:nvCxnSpPr>
        <p:spPr>
          <a:xfrm>
            <a:off x="1998311" y="2654381"/>
            <a:ext cx="228600" cy="333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FEBE01-7AB9-2647-8EAE-98B5EA539966}"/>
              </a:ext>
            </a:extLst>
          </p:cNvPr>
          <p:cNvCxnSpPr>
            <a:cxnSpLocks/>
          </p:cNvCxnSpPr>
          <p:nvPr/>
        </p:nvCxnSpPr>
        <p:spPr>
          <a:xfrm>
            <a:off x="1998311" y="3166682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C6B323-9FCB-684A-8764-67BD24F4CAE6}"/>
              </a:ext>
            </a:extLst>
          </p:cNvPr>
          <p:cNvCxnSpPr>
            <a:cxnSpLocks/>
          </p:cNvCxnSpPr>
          <p:nvPr/>
        </p:nvCxnSpPr>
        <p:spPr>
          <a:xfrm>
            <a:off x="1998311" y="3672801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090D72-7CBB-424E-8844-88954FE585F1}"/>
              </a:ext>
            </a:extLst>
          </p:cNvPr>
          <p:cNvCxnSpPr>
            <a:cxnSpLocks/>
          </p:cNvCxnSpPr>
          <p:nvPr/>
        </p:nvCxnSpPr>
        <p:spPr>
          <a:xfrm>
            <a:off x="1998311" y="4217215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E5DE93-4770-634F-BF41-284C93B77DA6}"/>
              </a:ext>
            </a:extLst>
          </p:cNvPr>
          <p:cNvCxnSpPr>
            <a:cxnSpLocks/>
          </p:cNvCxnSpPr>
          <p:nvPr/>
        </p:nvCxnSpPr>
        <p:spPr>
          <a:xfrm>
            <a:off x="1998311" y="4482338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243605-0C9A-FB4C-AE62-E13AD8AECA9B}"/>
              </a:ext>
            </a:extLst>
          </p:cNvPr>
          <p:cNvCxnSpPr>
            <a:cxnSpLocks/>
          </p:cNvCxnSpPr>
          <p:nvPr/>
        </p:nvCxnSpPr>
        <p:spPr>
          <a:xfrm>
            <a:off x="1998311" y="4734985"/>
            <a:ext cx="228600" cy="538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E1842D5-2F20-4248-8115-3A23C953952D}"/>
              </a:ext>
            </a:extLst>
          </p:cNvPr>
          <p:cNvSpPr/>
          <p:nvPr/>
        </p:nvSpPr>
        <p:spPr>
          <a:xfrm>
            <a:off x="2235031" y="5165621"/>
            <a:ext cx="995396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E983A23-A200-0649-A5D6-0130D9AB99D0}"/>
              </a:ext>
            </a:extLst>
          </p:cNvPr>
          <p:cNvCxnSpPr>
            <a:cxnSpLocks/>
            <a:stCxn id="4" idx="2"/>
            <a:endCxn id="64" idx="1"/>
          </p:cNvCxnSpPr>
          <p:nvPr/>
        </p:nvCxnSpPr>
        <p:spPr>
          <a:xfrm rot="16200000" flipH="1">
            <a:off x="-58914" y="2963115"/>
            <a:ext cx="4346171" cy="2417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E0FBB3E-AFAD-8744-82FB-DC3A9B226A11}"/>
              </a:ext>
            </a:extLst>
          </p:cNvPr>
          <p:cNvGrpSpPr/>
          <p:nvPr/>
        </p:nvGrpSpPr>
        <p:grpSpPr>
          <a:xfrm>
            <a:off x="3889311" y="910890"/>
            <a:ext cx="1235065" cy="3215546"/>
            <a:chOff x="4569783" y="1158970"/>
            <a:chExt cx="1235065" cy="3215546"/>
          </a:xfrm>
        </p:grpSpPr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5F49C193-F894-E344-AB8B-AF5B6288BA96}"/>
                </a:ext>
              </a:extLst>
            </p:cNvPr>
            <p:cNvCxnSpPr>
              <a:cxnSpLocks/>
              <a:stCxn id="5" idx="2"/>
              <a:endCxn id="77" idx="1"/>
            </p:cNvCxnSpPr>
            <p:nvPr/>
          </p:nvCxnSpPr>
          <p:spPr>
            <a:xfrm rot="16200000" flipH="1">
              <a:off x="3261383" y="2467371"/>
              <a:ext cx="2854198" cy="23739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034A661-9D70-A047-8894-064415C504F6}"/>
                </a:ext>
              </a:extLst>
            </p:cNvPr>
            <p:cNvSpPr/>
            <p:nvPr/>
          </p:nvSpPr>
          <p:spPr>
            <a:xfrm>
              <a:off x="4807180" y="1292660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AD9B0E-EF5F-F843-ABCA-CBC39162287F}"/>
                </a:ext>
              </a:extLst>
            </p:cNvPr>
            <p:cNvSpPr/>
            <p:nvPr/>
          </p:nvSpPr>
          <p:spPr>
            <a:xfrm>
              <a:off x="4807180" y="1584779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FD5EF5-2E4C-B747-9D4C-58DC013F2ACB}"/>
                </a:ext>
              </a:extLst>
            </p:cNvPr>
            <p:cNvSpPr/>
            <p:nvPr/>
          </p:nvSpPr>
          <p:spPr>
            <a:xfrm>
              <a:off x="4807180" y="1876898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FFCC313-F865-894B-85CE-81E831AF495E}"/>
                </a:ext>
              </a:extLst>
            </p:cNvPr>
            <p:cNvSpPr/>
            <p:nvPr/>
          </p:nvSpPr>
          <p:spPr>
            <a:xfrm>
              <a:off x="4807180" y="2169017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8743AA6-A279-3743-BEB5-6EF9E23B6C76}"/>
                </a:ext>
              </a:extLst>
            </p:cNvPr>
            <p:cNvSpPr/>
            <p:nvPr/>
          </p:nvSpPr>
          <p:spPr>
            <a:xfrm>
              <a:off x="4807180" y="2461136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E550D29-542A-334C-802E-502284C5CE5C}"/>
                </a:ext>
              </a:extLst>
            </p:cNvPr>
            <p:cNvSpPr/>
            <p:nvPr/>
          </p:nvSpPr>
          <p:spPr>
            <a:xfrm>
              <a:off x="4807180" y="2753255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4D1625F-23A2-4C46-BCF8-F20AD657C892}"/>
                </a:ext>
              </a:extLst>
            </p:cNvPr>
            <p:cNvSpPr/>
            <p:nvPr/>
          </p:nvSpPr>
          <p:spPr>
            <a:xfrm>
              <a:off x="4807180" y="3045374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D6136CA-2EA2-3247-9DD9-3C0A44766EDF}"/>
                </a:ext>
              </a:extLst>
            </p:cNvPr>
            <p:cNvSpPr/>
            <p:nvPr/>
          </p:nvSpPr>
          <p:spPr>
            <a:xfrm>
              <a:off x="4807180" y="3337493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A43B548-5F23-8F4A-8AC3-CB2C812A10E6}"/>
                </a:ext>
              </a:extLst>
            </p:cNvPr>
            <p:cNvSpPr/>
            <p:nvPr/>
          </p:nvSpPr>
          <p:spPr>
            <a:xfrm>
              <a:off x="4807180" y="3629612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A30879D-6F1A-D743-969C-4BB1C2BF7BC1}"/>
                </a:ext>
              </a:extLst>
            </p:cNvPr>
            <p:cNvSpPr/>
            <p:nvPr/>
          </p:nvSpPr>
          <p:spPr>
            <a:xfrm>
              <a:off x="4807180" y="3921728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B4D6ACA-5E5F-A94F-8817-42A8A4994D16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4569783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71A8C32-082A-8545-8026-8D5E61D204DC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4569783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5E78796-06AB-DE42-9AF8-C0D4723031C1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4569783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E98A54F-C5B8-9D4A-B14F-DAEC982B020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4569783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EA23900-EA15-6547-903B-E7F6A5647DEB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4569783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36F6194-DA97-3E4C-9E92-C83613A79AF0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4569783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8BF448A-1252-6043-AAC7-4B6753020D2D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4569783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5519061-2471-194D-9A05-5E064B6D87F3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4569783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80F15CC-84DD-9E44-A3B6-7D16D4A4698A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4569783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C3A36B4-FE65-C642-8040-EB3A08817EB4}"/>
                </a:ext>
              </a:extLst>
            </p:cNvPr>
            <p:cNvSpPr/>
            <p:nvPr/>
          </p:nvSpPr>
          <p:spPr>
            <a:xfrm>
              <a:off x="4807180" y="4191636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D64D1440-B565-294C-83B4-250574543ABF}"/>
                </a:ext>
              </a:extLst>
            </p:cNvPr>
            <p:cNvCxnSpPr>
              <a:cxnSpLocks/>
              <a:stCxn id="5" idx="2"/>
              <a:endCxn id="87" idx="1"/>
            </p:cNvCxnSpPr>
            <p:nvPr/>
          </p:nvCxnSpPr>
          <p:spPr>
            <a:xfrm rot="16200000" flipH="1">
              <a:off x="3126429" y="2602325"/>
              <a:ext cx="3124106" cy="23739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E269CAE-92AA-9A4D-9F44-7CC4337F27F0}"/>
              </a:ext>
            </a:extLst>
          </p:cNvPr>
          <p:cNvSpPr/>
          <p:nvPr/>
        </p:nvSpPr>
        <p:spPr>
          <a:xfrm>
            <a:off x="3168321" y="1299238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41605F5D-038B-8E4D-98EA-54AC614027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0601" y="1215943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B071F222-1D10-AB4E-A452-18E24B817C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0601" y="2230418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9DD90D1-7427-844F-9E1F-B6EC56DD69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0601" y="2741819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D247D06F-5A01-DC41-B4FC-6CB550C422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3575" y="3757817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F855B2-6888-704E-A89B-83B3D6AD0590}"/>
              </a:ext>
            </a:extLst>
          </p:cNvPr>
          <p:cNvCxnSpPr/>
          <p:nvPr/>
        </p:nvCxnSpPr>
        <p:spPr>
          <a:xfrm>
            <a:off x="0" y="5430121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492C0C0-8426-014F-B5CA-BCD1FB02E09F}"/>
              </a:ext>
            </a:extLst>
          </p:cNvPr>
          <p:cNvSpPr txBox="1"/>
          <p:nvPr/>
        </p:nvSpPr>
        <p:spPr>
          <a:xfrm>
            <a:off x="2767293" y="5430121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135955-D4AB-BD41-854F-4742E896ABAB}"/>
              </a:ext>
            </a:extLst>
          </p:cNvPr>
          <p:cNvSpPr/>
          <p:nvPr/>
        </p:nvSpPr>
        <p:spPr>
          <a:xfrm>
            <a:off x="2572915" y="181413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A1B3D60-378D-DD43-94F8-63AA316852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0601" y="1729844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32047C0-B592-4445-AA87-62785621E609}"/>
              </a:ext>
            </a:extLst>
          </p:cNvPr>
          <p:cNvSpPr/>
          <p:nvPr/>
        </p:nvSpPr>
        <p:spPr>
          <a:xfrm>
            <a:off x="3168321" y="2314983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A11643-2D33-974F-BAEA-13EB0E95FA44}"/>
              </a:ext>
            </a:extLst>
          </p:cNvPr>
          <p:cNvSpPr/>
          <p:nvPr/>
        </p:nvSpPr>
        <p:spPr>
          <a:xfrm>
            <a:off x="2569191" y="3327554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C764B0C-3305-5E44-85A2-E05B00E6CD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0601" y="3243259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815D40-DCD5-6F4C-B4C1-0CE330910CDA}"/>
              </a:ext>
            </a:extLst>
          </p:cNvPr>
          <p:cNvSpPr/>
          <p:nvPr/>
        </p:nvSpPr>
        <p:spPr>
          <a:xfrm>
            <a:off x="3168321" y="383762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CB42A6-2610-B543-84E6-C33D6421AF0D}"/>
              </a:ext>
            </a:extLst>
          </p:cNvPr>
          <p:cNvSpPr/>
          <p:nvPr/>
        </p:nvSpPr>
        <p:spPr>
          <a:xfrm>
            <a:off x="3169923" y="2822930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4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799C90-17CF-A44F-BC2E-0BB623303721}"/>
              </a:ext>
            </a:extLst>
          </p:cNvPr>
          <p:cNvSpPr/>
          <p:nvPr/>
        </p:nvSpPr>
        <p:spPr>
          <a:xfrm>
            <a:off x="3337560" y="35440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25908D-9C24-CF4C-9F31-295C67F49E29}"/>
              </a:ext>
            </a:extLst>
          </p:cNvPr>
          <p:cNvCxnSpPr/>
          <p:nvPr/>
        </p:nvCxnSpPr>
        <p:spPr>
          <a:xfrm>
            <a:off x="0" y="8922585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9554EE-FEFF-C54E-8DA6-896B07C269D3}"/>
              </a:ext>
            </a:extLst>
          </p:cNvPr>
          <p:cNvSpPr txBox="1"/>
          <p:nvPr/>
        </p:nvSpPr>
        <p:spPr>
          <a:xfrm>
            <a:off x="2767293" y="8934683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83B72C7D-D694-3445-9D79-024A1FE1C716}"/>
              </a:ext>
            </a:extLst>
          </p:cNvPr>
          <p:cNvCxnSpPr>
            <a:cxnSpLocks/>
            <a:stCxn id="27" idx="2"/>
            <a:endCxn id="57" idx="1"/>
          </p:cNvCxnSpPr>
          <p:nvPr/>
        </p:nvCxnSpPr>
        <p:spPr>
          <a:xfrm rot="5400000">
            <a:off x="-1735410" y="2844068"/>
            <a:ext cx="7728913" cy="3514309"/>
          </a:xfrm>
          <a:prstGeom prst="bentConnector4">
            <a:avLst>
              <a:gd name="adj1" fmla="val 1487"/>
              <a:gd name="adj2" fmla="val 106505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4DDF331-A66A-D346-AD49-BE9A43B12A4A}"/>
              </a:ext>
            </a:extLst>
          </p:cNvPr>
          <p:cNvSpPr/>
          <p:nvPr/>
        </p:nvSpPr>
        <p:spPr>
          <a:xfrm>
            <a:off x="3429000" y="553886"/>
            <a:ext cx="91440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3E37D5-023C-8844-9666-35A3A97BD318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>
            <a:off x="3886200" y="401200"/>
            <a:ext cx="0" cy="1526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D4964EC-6C8D-7949-86C1-04162A043AE1}"/>
              </a:ext>
            </a:extLst>
          </p:cNvPr>
          <p:cNvGrpSpPr/>
          <p:nvPr/>
        </p:nvGrpSpPr>
        <p:grpSpPr>
          <a:xfrm>
            <a:off x="135245" y="993054"/>
            <a:ext cx="7590975" cy="750233"/>
            <a:chOff x="135245" y="993054"/>
            <a:chExt cx="7590975" cy="7502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E2C9CFD-1F90-4B42-BF57-BFFD275B35BC}"/>
                </a:ext>
              </a:extLst>
            </p:cNvPr>
            <p:cNvSpPr/>
            <p:nvPr/>
          </p:nvSpPr>
          <p:spPr>
            <a:xfrm>
              <a:off x="371892" y="99305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D792C01C-044F-CC4D-B4F9-A1A91C6E6953}"/>
                </a:ext>
              </a:extLst>
            </p:cNvPr>
            <p:cNvCxnSpPr>
              <a:cxnSpLocks/>
              <a:stCxn id="63" idx="2"/>
              <a:endCxn id="66" idx="1"/>
            </p:cNvCxnSpPr>
            <p:nvPr/>
          </p:nvCxnSpPr>
          <p:spPr>
            <a:xfrm rot="16200000" flipH="1">
              <a:off x="822273" y="1182752"/>
              <a:ext cx="208813" cy="19517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656859F-2C67-0145-9075-7176DF488408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135245" y="1084494"/>
              <a:ext cx="23664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57B257-4A27-D647-89A2-9D8A8A1DE7E7}"/>
                </a:ext>
              </a:extLst>
            </p:cNvPr>
            <p:cNvSpPr/>
            <p:nvPr/>
          </p:nvSpPr>
          <p:spPr>
            <a:xfrm>
              <a:off x="1024267" y="129330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496E15-2901-C34C-9D87-59A642DFB0EB}"/>
                </a:ext>
              </a:extLst>
            </p:cNvPr>
            <p:cNvSpPr/>
            <p:nvPr/>
          </p:nvSpPr>
          <p:spPr>
            <a:xfrm>
              <a:off x="1647820" y="129330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7D130C5-E0B0-FE4F-A382-F955F14C753B}"/>
                </a:ext>
              </a:extLst>
            </p:cNvPr>
            <p:cNvSpPr/>
            <p:nvPr/>
          </p:nvSpPr>
          <p:spPr>
            <a:xfrm>
              <a:off x="5839036" y="129330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2081774-95DB-CA46-B52E-2E59CCF9725D}"/>
                </a:ext>
              </a:extLst>
            </p:cNvPr>
            <p:cNvSpPr/>
            <p:nvPr/>
          </p:nvSpPr>
          <p:spPr>
            <a:xfrm>
              <a:off x="7177580" y="129330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B9E603-FF42-6E48-95C2-9B5D8AAF3386}"/>
                </a:ext>
              </a:extLst>
            </p:cNvPr>
            <p:cNvSpPr/>
            <p:nvPr/>
          </p:nvSpPr>
          <p:spPr>
            <a:xfrm>
              <a:off x="1025722" y="1560407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81772A6-11E8-7341-B07E-F6EEC54DD8E4}"/>
                </a:ext>
              </a:extLst>
            </p:cNvPr>
            <p:cNvSpPr/>
            <p:nvPr/>
          </p:nvSpPr>
          <p:spPr>
            <a:xfrm>
              <a:off x="2362813" y="1293307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F23487-8B0D-594D-AC03-1335059300E8}"/>
                </a:ext>
              </a:extLst>
            </p:cNvPr>
            <p:cNvSpPr/>
            <p:nvPr/>
          </p:nvSpPr>
          <p:spPr>
            <a:xfrm>
              <a:off x="2886668" y="1560407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008147-A367-314A-AB43-E3531658DADF}"/>
                </a:ext>
              </a:extLst>
            </p:cNvPr>
            <p:cNvSpPr/>
            <p:nvPr/>
          </p:nvSpPr>
          <p:spPr>
            <a:xfrm>
              <a:off x="3862861" y="1560407"/>
              <a:ext cx="10972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93A956D-37BD-3F48-BA80-E76E48639700}"/>
                </a:ext>
              </a:extLst>
            </p:cNvPr>
            <p:cNvSpPr/>
            <p:nvPr/>
          </p:nvSpPr>
          <p:spPr>
            <a:xfrm>
              <a:off x="3352126" y="1293307"/>
              <a:ext cx="1056924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C_openmpdev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CCD009A-3942-3942-96D8-E29430368D7F}"/>
                </a:ext>
              </a:extLst>
            </p:cNvPr>
            <p:cNvSpPr/>
            <p:nvPr/>
          </p:nvSpPr>
          <p:spPr>
            <a:xfrm>
              <a:off x="1544715" y="1560407"/>
              <a:ext cx="12801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C_mpimanyvector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C2F8EF3-171B-9C43-8E3B-BCAB5BE946B2}"/>
                </a:ext>
              </a:extLst>
            </p:cNvPr>
            <p:cNvSpPr/>
            <p:nvPr/>
          </p:nvSpPr>
          <p:spPr>
            <a:xfrm>
              <a:off x="5041092" y="1560407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F2003_serial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356E5F7-882D-F540-9B5E-73141855F514}"/>
                </a:ext>
              </a:extLst>
            </p:cNvPr>
            <p:cNvSpPr/>
            <p:nvPr/>
          </p:nvSpPr>
          <p:spPr>
            <a:xfrm>
              <a:off x="6554029" y="129330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0288E96-6E13-5A43-8C58-1B00ACFCB84F}"/>
                </a:ext>
              </a:extLst>
            </p:cNvPr>
            <p:cNvSpPr/>
            <p:nvPr/>
          </p:nvSpPr>
          <p:spPr>
            <a:xfrm>
              <a:off x="4483963" y="1293307"/>
              <a:ext cx="12801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superludist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14E41F6-39D0-AD49-8BCF-FE18264E3872}"/>
              </a:ext>
            </a:extLst>
          </p:cNvPr>
          <p:cNvGrpSpPr/>
          <p:nvPr/>
        </p:nvGrpSpPr>
        <p:grpSpPr>
          <a:xfrm>
            <a:off x="135245" y="1916581"/>
            <a:ext cx="4208155" cy="476618"/>
            <a:chOff x="135245" y="1861165"/>
            <a:chExt cx="4208155" cy="47661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C5013B-7AB6-5640-8B83-C40E19CFC411}"/>
                </a:ext>
              </a:extLst>
            </p:cNvPr>
            <p:cNvSpPr/>
            <p:nvPr/>
          </p:nvSpPr>
          <p:spPr>
            <a:xfrm>
              <a:off x="371892" y="186116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7F403F27-386C-6441-A66D-038E85C4D94C}"/>
                </a:ext>
              </a:extLst>
            </p:cNvPr>
            <p:cNvCxnSpPr>
              <a:cxnSpLocks/>
              <a:stCxn id="30" idx="2"/>
              <a:endCxn id="34" idx="1"/>
            </p:cNvCxnSpPr>
            <p:nvPr/>
          </p:nvCxnSpPr>
          <p:spPr>
            <a:xfrm rot="16200000" flipH="1">
              <a:off x="828887" y="2044249"/>
              <a:ext cx="195584" cy="19517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0291267-6719-1746-A10A-089F019C2CC4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135245" y="1952605"/>
              <a:ext cx="23664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32CA01-3E68-8E45-BF02-B5A3565E9810}"/>
                </a:ext>
              </a:extLst>
            </p:cNvPr>
            <p:cNvSpPr/>
            <p:nvPr/>
          </p:nvSpPr>
          <p:spPr>
            <a:xfrm>
              <a:off x="1024267" y="2148189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5DE354-D8BD-D840-9E96-64B81CD28B91}"/>
                </a:ext>
              </a:extLst>
            </p:cNvPr>
            <p:cNvSpPr/>
            <p:nvPr/>
          </p:nvSpPr>
          <p:spPr>
            <a:xfrm>
              <a:off x="1643200" y="214818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B5B54B-DD75-6546-9D91-AA4C17DD9ED5}"/>
                </a:ext>
              </a:extLst>
            </p:cNvPr>
            <p:cNvSpPr/>
            <p:nvPr/>
          </p:nvSpPr>
          <p:spPr>
            <a:xfrm>
              <a:off x="2348229" y="2148189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AFB32C-4AE0-6E42-B474-F6D19B813D86}"/>
                </a:ext>
              </a:extLst>
            </p:cNvPr>
            <p:cNvSpPr/>
            <p:nvPr/>
          </p:nvSpPr>
          <p:spPr>
            <a:xfrm>
              <a:off x="3337560" y="2154903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F2003_serial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B88EC2D-3F13-3440-AFC5-EE449B7A0BF3}"/>
              </a:ext>
            </a:extLst>
          </p:cNvPr>
          <p:cNvGrpSpPr/>
          <p:nvPr/>
        </p:nvGrpSpPr>
        <p:grpSpPr>
          <a:xfrm>
            <a:off x="135245" y="2566975"/>
            <a:ext cx="7490949" cy="1004373"/>
            <a:chOff x="135245" y="2465379"/>
            <a:chExt cx="7490949" cy="100437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06D6B85-702D-0941-BEA2-ECA7CFBB3988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135245" y="2556819"/>
              <a:ext cx="23664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5647766-04B9-744D-AF47-5DA7B9E7CDCF}"/>
                </a:ext>
              </a:extLst>
            </p:cNvPr>
            <p:cNvSpPr/>
            <p:nvPr/>
          </p:nvSpPr>
          <p:spPr>
            <a:xfrm>
              <a:off x="371892" y="2465379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C62B1097-F237-634D-B3E2-C7E789BB4700}"/>
                </a:ext>
              </a:extLst>
            </p:cNvPr>
            <p:cNvCxnSpPr>
              <a:cxnSpLocks/>
              <a:stCxn id="77" idx="2"/>
              <a:endCxn id="80" idx="1"/>
            </p:cNvCxnSpPr>
            <p:nvPr/>
          </p:nvCxnSpPr>
          <p:spPr>
            <a:xfrm rot="16200000" flipH="1">
              <a:off x="829184" y="2648166"/>
              <a:ext cx="194990" cy="19517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494CD6F-C2A7-A94D-B98A-93E2C1FCCEAF}"/>
                </a:ext>
              </a:extLst>
            </p:cNvPr>
            <p:cNvSpPr/>
            <p:nvPr/>
          </p:nvSpPr>
          <p:spPr>
            <a:xfrm>
              <a:off x="1024267" y="2751809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14D7C42-5638-604C-A577-6D6ED75BA350}"/>
                </a:ext>
              </a:extLst>
            </p:cNvPr>
            <p:cNvSpPr/>
            <p:nvPr/>
          </p:nvSpPr>
          <p:spPr>
            <a:xfrm>
              <a:off x="1815127" y="2751809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0BADC29-A8CC-A844-8AF7-A1F203ACF5F6}"/>
                </a:ext>
              </a:extLst>
            </p:cNvPr>
            <p:cNvSpPr/>
            <p:nvPr/>
          </p:nvSpPr>
          <p:spPr>
            <a:xfrm>
              <a:off x="1025722" y="301998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B261084-BEB2-4246-8D08-A6CCCA13E6D5}"/>
                </a:ext>
              </a:extLst>
            </p:cNvPr>
            <p:cNvSpPr/>
            <p:nvPr/>
          </p:nvSpPr>
          <p:spPr>
            <a:xfrm>
              <a:off x="2006292" y="3019982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B56E37E-D763-4940-968C-3A150ADCAF6B}"/>
                </a:ext>
              </a:extLst>
            </p:cNvPr>
            <p:cNvSpPr/>
            <p:nvPr/>
          </p:nvSpPr>
          <p:spPr>
            <a:xfrm>
              <a:off x="6577549" y="3019982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F77_serial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E22DF29-1BCE-E141-BE33-C49DB0424FC6}"/>
                </a:ext>
              </a:extLst>
            </p:cNvPr>
            <p:cNvSpPr/>
            <p:nvPr/>
          </p:nvSpPr>
          <p:spPr>
            <a:xfrm>
              <a:off x="1017578" y="328687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F77_parallel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6B20929-8FD4-1944-84CB-65335483D059}"/>
                </a:ext>
              </a:extLst>
            </p:cNvPr>
            <p:cNvSpPr/>
            <p:nvPr/>
          </p:nvSpPr>
          <p:spPr>
            <a:xfrm>
              <a:off x="1988101" y="3286872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F90_serial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23C4E3E-844B-3440-82FD-29849561A4D0}"/>
                </a:ext>
              </a:extLst>
            </p:cNvPr>
            <p:cNvSpPr/>
            <p:nvPr/>
          </p:nvSpPr>
          <p:spPr>
            <a:xfrm>
              <a:off x="2875692" y="328687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F90_parallel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C6019E4-928A-F341-A17D-CA6E9A6408BC}"/>
                </a:ext>
              </a:extLst>
            </p:cNvPr>
            <p:cNvSpPr/>
            <p:nvPr/>
          </p:nvSpPr>
          <p:spPr>
            <a:xfrm>
              <a:off x="2697427" y="2751809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6A36EBC-1A1E-2045-BFC8-735AB6618CDF}"/>
                </a:ext>
              </a:extLst>
            </p:cNvPr>
            <p:cNvSpPr/>
            <p:nvPr/>
          </p:nvSpPr>
          <p:spPr>
            <a:xfrm>
              <a:off x="4785080" y="2751809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5BEF97B-259F-A744-A7B3-2293AEBE7F18}"/>
                </a:ext>
              </a:extLst>
            </p:cNvPr>
            <p:cNvSpPr/>
            <p:nvPr/>
          </p:nvSpPr>
          <p:spPr>
            <a:xfrm>
              <a:off x="3078302" y="3019982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D4891D8-F281-B647-B114-A28FE45E7CAD}"/>
                </a:ext>
              </a:extLst>
            </p:cNvPr>
            <p:cNvSpPr/>
            <p:nvPr/>
          </p:nvSpPr>
          <p:spPr>
            <a:xfrm>
              <a:off x="3667938" y="2751809"/>
              <a:ext cx="105646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C_openmpdev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1FCBCB3-534E-7641-8A95-207F182B85B4}"/>
                </a:ext>
              </a:extLst>
            </p:cNvPr>
            <p:cNvSpPr/>
            <p:nvPr/>
          </p:nvSpPr>
          <p:spPr>
            <a:xfrm>
              <a:off x="5495103" y="3019982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BF6993-EF0D-CA40-B632-0C25F61223C2}"/>
                </a:ext>
              </a:extLst>
            </p:cNvPr>
            <p:cNvSpPr/>
            <p:nvPr/>
          </p:nvSpPr>
          <p:spPr>
            <a:xfrm>
              <a:off x="5645273" y="2751809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FEFCE12-BEB1-8D41-B584-DE8BB32F53C3}"/>
                </a:ext>
              </a:extLst>
            </p:cNvPr>
            <p:cNvSpPr/>
            <p:nvPr/>
          </p:nvSpPr>
          <p:spPr>
            <a:xfrm>
              <a:off x="6528914" y="2751809"/>
              <a:ext cx="10972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C_manyvector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C70D50C-08BC-3049-8012-4B7C8B850CE6}"/>
                </a:ext>
              </a:extLst>
            </p:cNvPr>
            <p:cNvSpPr/>
            <p:nvPr/>
          </p:nvSpPr>
          <p:spPr>
            <a:xfrm>
              <a:off x="4150312" y="3019982"/>
              <a:ext cx="12801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CXX_superludist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CC72DE6-CC6F-4B48-B135-E4661470F322}"/>
                </a:ext>
              </a:extLst>
            </p:cNvPr>
            <p:cNvSpPr/>
            <p:nvPr/>
          </p:nvSpPr>
          <p:spPr>
            <a:xfrm>
              <a:off x="3848515" y="3286872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F2003_serial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69BC94F-A3B8-CC48-B0C1-D3D114F4E357}"/>
                </a:ext>
              </a:extLst>
            </p:cNvPr>
            <p:cNvSpPr/>
            <p:nvPr/>
          </p:nvSpPr>
          <p:spPr>
            <a:xfrm>
              <a:off x="4912778" y="3286872"/>
              <a:ext cx="10972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F2003_custom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3CB25FB-987C-5E40-BB9C-9B14F267D858}"/>
              </a:ext>
            </a:extLst>
          </p:cNvPr>
          <p:cNvGrpSpPr/>
          <p:nvPr/>
        </p:nvGrpSpPr>
        <p:grpSpPr>
          <a:xfrm>
            <a:off x="135245" y="3747608"/>
            <a:ext cx="7505950" cy="734852"/>
            <a:chOff x="135245" y="3747608"/>
            <a:chExt cx="7505950" cy="73485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E7F0BFC-53BF-B044-AB53-FC27E36E0DF8}"/>
                </a:ext>
              </a:extLst>
            </p:cNvPr>
            <p:cNvSpPr/>
            <p:nvPr/>
          </p:nvSpPr>
          <p:spPr>
            <a:xfrm>
              <a:off x="371892" y="374760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942B742-4F01-A346-B3EC-3DE5129AF5BA}"/>
                </a:ext>
              </a:extLst>
            </p:cNvPr>
            <p:cNvCxnSpPr>
              <a:cxnSpLocks/>
              <a:stCxn id="93" idx="2"/>
              <a:endCxn id="96" idx="1"/>
            </p:cNvCxnSpPr>
            <p:nvPr/>
          </p:nvCxnSpPr>
          <p:spPr>
            <a:xfrm rot="16200000" flipH="1">
              <a:off x="832112" y="3927468"/>
              <a:ext cx="200628" cy="206668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9DEE60E-2BE8-4240-A127-36D0EC615367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135245" y="3837761"/>
              <a:ext cx="236647" cy="128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9F9E069-0710-1B44-A30A-449803C306E3}"/>
                </a:ext>
              </a:extLst>
            </p:cNvPr>
            <p:cNvSpPr/>
            <p:nvPr/>
          </p:nvSpPr>
          <p:spPr>
            <a:xfrm>
              <a:off x="1035760" y="4039676"/>
              <a:ext cx="537147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E4975C3-E410-814B-919C-AF745C65586C}"/>
                </a:ext>
              </a:extLst>
            </p:cNvPr>
            <p:cNvSpPr/>
            <p:nvPr/>
          </p:nvSpPr>
          <p:spPr>
            <a:xfrm>
              <a:off x="1640347" y="4039676"/>
              <a:ext cx="6858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962114-49DA-5E40-AD9D-007D8835E80F}"/>
                </a:ext>
              </a:extLst>
            </p:cNvPr>
            <p:cNvSpPr/>
            <p:nvPr/>
          </p:nvSpPr>
          <p:spPr>
            <a:xfrm>
              <a:off x="1031322" y="4295348"/>
              <a:ext cx="919728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E175B05-5496-1A40-9847-525D8A7F1705}"/>
                </a:ext>
              </a:extLst>
            </p:cNvPr>
            <p:cNvSpPr/>
            <p:nvPr/>
          </p:nvSpPr>
          <p:spPr>
            <a:xfrm>
              <a:off x="2020077" y="4295348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ED146D-C1F9-554B-AC2A-BD30755A07E8}"/>
                </a:ext>
              </a:extLst>
            </p:cNvPr>
            <p:cNvSpPr/>
            <p:nvPr/>
          </p:nvSpPr>
          <p:spPr>
            <a:xfrm>
              <a:off x="2393587" y="4040995"/>
              <a:ext cx="858806" cy="18024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EC7E30F-6655-B440-BB49-45DF262C25D4}"/>
                </a:ext>
              </a:extLst>
            </p:cNvPr>
            <p:cNvSpPr/>
            <p:nvPr/>
          </p:nvSpPr>
          <p:spPr>
            <a:xfrm>
              <a:off x="3120936" y="4295348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fcmix_opemp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FE732C6-9B4A-E844-9D8C-D2DD9077C21D}"/>
                </a:ext>
              </a:extLst>
            </p:cNvPr>
            <p:cNvSpPr/>
            <p:nvPr/>
          </p:nvSpPr>
          <p:spPr>
            <a:xfrm>
              <a:off x="3319834" y="4039676"/>
              <a:ext cx="63827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1697156-7F7B-774F-AB22-EEF585C2404C}"/>
                </a:ext>
              </a:extLst>
            </p:cNvPr>
            <p:cNvSpPr/>
            <p:nvPr/>
          </p:nvSpPr>
          <p:spPr>
            <a:xfrm>
              <a:off x="5090652" y="403967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3E05B53-AA78-5E42-A1FD-302B23276FBF}"/>
                </a:ext>
              </a:extLst>
            </p:cNvPr>
            <p:cNvSpPr/>
            <p:nvPr/>
          </p:nvSpPr>
          <p:spPr>
            <a:xfrm>
              <a:off x="5708819" y="4039676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1D73A83-2BD0-A44D-BFF5-B48865964A84}"/>
                </a:ext>
              </a:extLst>
            </p:cNvPr>
            <p:cNvSpPr/>
            <p:nvPr/>
          </p:nvSpPr>
          <p:spPr>
            <a:xfrm>
              <a:off x="6239210" y="4039676"/>
              <a:ext cx="708814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mpicuda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31DEE90-6F88-9944-95DF-BAECDEC01C80}"/>
                </a:ext>
              </a:extLst>
            </p:cNvPr>
            <p:cNvSpPr/>
            <p:nvPr/>
          </p:nvSpPr>
          <p:spPr>
            <a:xfrm>
              <a:off x="7002616" y="4039676"/>
              <a:ext cx="638579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mpiraja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0A651EC-3C3C-C943-BB59-C6B1F39426A1}"/>
                </a:ext>
              </a:extLst>
            </p:cNvPr>
            <p:cNvSpPr/>
            <p:nvPr/>
          </p:nvSpPr>
          <p:spPr>
            <a:xfrm>
              <a:off x="5564127" y="4297464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F2003_serial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0A51CC3-F50D-9C4D-A0A4-0C114F4B113A}"/>
                </a:ext>
              </a:extLst>
            </p:cNvPr>
            <p:cNvSpPr/>
            <p:nvPr/>
          </p:nvSpPr>
          <p:spPr>
            <a:xfrm>
              <a:off x="4025614" y="4039676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trilinos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052D962-8577-BF46-ADCB-4A1BFEDDAA6B}"/>
                </a:ext>
              </a:extLst>
            </p:cNvPr>
            <p:cNvSpPr/>
            <p:nvPr/>
          </p:nvSpPr>
          <p:spPr>
            <a:xfrm>
              <a:off x="4215438" y="4295348"/>
              <a:ext cx="1280160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fcmix_pthreads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E4B4B5F-C9C5-E943-A9DE-4F0796DF9321}"/>
              </a:ext>
            </a:extLst>
          </p:cNvPr>
          <p:cNvGrpSpPr/>
          <p:nvPr/>
        </p:nvGrpSpPr>
        <p:grpSpPr>
          <a:xfrm>
            <a:off x="135245" y="4662402"/>
            <a:ext cx="4198173" cy="465297"/>
            <a:chOff x="135245" y="4579278"/>
            <a:chExt cx="4198173" cy="46529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0B079F5-1FEE-2849-98DC-459BAF17223E}"/>
                </a:ext>
              </a:extLst>
            </p:cNvPr>
            <p:cNvSpPr/>
            <p:nvPr/>
          </p:nvSpPr>
          <p:spPr>
            <a:xfrm>
              <a:off x="371892" y="457927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1951B2B1-E04E-F54B-9799-3BF76FCDEEA4}"/>
                </a:ext>
              </a:extLst>
            </p:cNvPr>
            <p:cNvCxnSpPr>
              <a:cxnSpLocks/>
              <a:stCxn id="38" idx="2"/>
              <a:endCxn id="42" idx="1"/>
            </p:cNvCxnSpPr>
            <p:nvPr/>
          </p:nvCxnSpPr>
          <p:spPr>
            <a:xfrm rot="16200000" flipH="1">
              <a:off x="832273" y="4758976"/>
              <a:ext cx="188812" cy="19517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A874207-5B01-7549-B3DD-4B74344069C5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135245" y="4670718"/>
              <a:ext cx="23664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489EA7-F908-2E4F-8270-9E9BBDA62235}"/>
                </a:ext>
              </a:extLst>
            </p:cNvPr>
            <p:cNvSpPr/>
            <p:nvPr/>
          </p:nvSpPr>
          <p:spPr>
            <a:xfrm>
              <a:off x="1024267" y="4859530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C98655-94A5-BE42-B423-179E99B26334}"/>
                </a:ext>
              </a:extLst>
            </p:cNvPr>
            <p:cNvSpPr/>
            <p:nvPr/>
          </p:nvSpPr>
          <p:spPr>
            <a:xfrm>
              <a:off x="1643200" y="4859530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C849BC-AD4A-5A4F-93BB-20CC94FED91C}"/>
                </a:ext>
              </a:extLst>
            </p:cNvPr>
            <p:cNvSpPr/>
            <p:nvPr/>
          </p:nvSpPr>
          <p:spPr>
            <a:xfrm>
              <a:off x="2348229" y="4859530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54AD2D8-21A0-8949-B620-FB153A6F2F89}"/>
                </a:ext>
              </a:extLst>
            </p:cNvPr>
            <p:cNvSpPr/>
            <p:nvPr/>
          </p:nvSpPr>
          <p:spPr>
            <a:xfrm>
              <a:off x="3327578" y="4861695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F2003_serial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E1C161D-9038-E948-A774-34C4C9D1E870}"/>
              </a:ext>
            </a:extLst>
          </p:cNvPr>
          <p:cNvGrpSpPr/>
          <p:nvPr/>
        </p:nvGrpSpPr>
        <p:grpSpPr>
          <a:xfrm>
            <a:off x="135244" y="5315260"/>
            <a:ext cx="6307406" cy="466412"/>
            <a:chOff x="135244" y="5176720"/>
            <a:chExt cx="6307406" cy="46641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6175390-46E6-1B4C-ADFA-2E94C0B70609}"/>
                </a:ext>
              </a:extLst>
            </p:cNvPr>
            <p:cNvSpPr/>
            <p:nvPr/>
          </p:nvSpPr>
          <p:spPr>
            <a:xfrm>
              <a:off x="371892" y="5176720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2BC9C742-4EBB-184B-BA18-05BC62FD2D94}"/>
                </a:ext>
              </a:extLst>
            </p:cNvPr>
            <p:cNvCxnSpPr>
              <a:cxnSpLocks/>
              <a:stCxn id="46" idx="2"/>
              <a:endCxn id="49" idx="1"/>
            </p:cNvCxnSpPr>
            <p:nvPr/>
          </p:nvCxnSpPr>
          <p:spPr>
            <a:xfrm rot="16200000" flipH="1">
              <a:off x="829928" y="5358763"/>
              <a:ext cx="188175" cy="189847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4E09D0D-CB04-894A-A784-59606B007A9B}"/>
                </a:ext>
              </a:extLst>
            </p:cNvPr>
            <p:cNvSpPr/>
            <p:nvPr/>
          </p:nvSpPr>
          <p:spPr>
            <a:xfrm>
              <a:off x="1018939" y="5456335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6A37832-84A4-6C4D-B457-6FDDB6980EEE}"/>
                </a:ext>
              </a:extLst>
            </p:cNvPr>
            <p:cNvSpPr/>
            <p:nvPr/>
          </p:nvSpPr>
          <p:spPr>
            <a:xfrm>
              <a:off x="1643200" y="5456335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9F1C083-FB89-E046-97F4-52364A84D794}"/>
                </a:ext>
              </a:extLst>
            </p:cNvPr>
            <p:cNvSpPr/>
            <p:nvPr/>
          </p:nvSpPr>
          <p:spPr>
            <a:xfrm>
              <a:off x="3319834" y="5454219"/>
              <a:ext cx="919728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0AFCAF5-9B33-BF4A-98C3-B8E2F3FEC86A}"/>
                </a:ext>
              </a:extLst>
            </p:cNvPr>
            <p:cNvSpPr/>
            <p:nvPr/>
          </p:nvSpPr>
          <p:spPr>
            <a:xfrm>
              <a:off x="4302445" y="5452419"/>
              <a:ext cx="1063022" cy="19071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442EF7-1D04-D549-B4A0-F21C725FEF4C}"/>
                </a:ext>
              </a:extLst>
            </p:cNvPr>
            <p:cNvSpPr/>
            <p:nvPr/>
          </p:nvSpPr>
          <p:spPr>
            <a:xfrm>
              <a:off x="2348229" y="5457654"/>
              <a:ext cx="914400" cy="18024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9D66FE00-33D8-7349-930E-0BE28F99F8EF}"/>
                </a:ext>
              </a:extLst>
            </p:cNvPr>
            <p:cNvCxnSpPr>
              <a:cxnSpLocks/>
            </p:cNvCxnSpPr>
            <p:nvPr/>
          </p:nvCxnSpPr>
          <p:spPr>
            <a:xfrm>
              <a:off x="135244" y="5268160"/>
              <a:ext cx="23664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A285F3E-F166-B047-903C-3A7DD6C412A2}"/>
                </a:ext>
              </a:extLst>
            </p:cNvPr>
            <p:cNvSpPr/>
            <p:nvPr/>
          </p:nvSpPr>
          <p:spPr>
            <a:xfrm>
              <a:off x="5436810" y="5456335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F2003_serial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2EDE067-3663-BE4C-BE31-2B489AF7D2B7}"/>
              </a:ext>
            </a:extLst>
          </p:cNvPr>
          <p:cNvGrpSpPr/>
          <p:nvPr/>
        </p:nvGrpSpPr>
        <p:grpSpPr>
          <a:xfrm>
            <a:off x="147729" y="5970995"/>
            <a:ext cx="7515556" cy="704760"/>
            <a:chOff x="147729" y="5970995"/>
            <a:chExt cx="7515556" cy="70476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2BA87B3-EE94-B247-BA2F-6D79BDE7D599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>
              <a:off x="147729" y="6059267"/>
              <a:ext cx="241038" cy="316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FF2827C-9C66-FB40-BD53-F74E32A807AC}"/>
                </a:ext>
              </a:extLst>
            </p:cNvPr>
            <p:cNvSpPr/>
            <p:nvPr/>
          </p:nvSpPr>
          <p:spPr>
            <a:xfrm>
              <a:off x="388767" y="5970995"/>
              <a:ext cx="104718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3BC747E-1DA3-C549-8224-E695E574301C}"/>
                </a:ext>
              </a:extLst>
            </p:cNvPr>
            <p:cNvSpPr/>
            <p:nvPr/>
          </p:nvSpPr>
          <p:spPr>
            <a:xfrm>
              <a:off x="1078413" y="6242094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A17095B-13CC-BA47-B08C-2ABA639F2A3E}"/>
                </a:ext>
              </a:extLst>
            </p:cNvPr>
            <p:cNvSpPr/>
            <p:nvPr/>
          </p:nvSpPr>
          <p:spPr>
            <a:xfrm>
              <a:off x="1694664" y="624209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61C4C0F-D66B-8247-A289-FC6899274058}"/>
                </a:ext>
              </a:extLst>
            </p:cNvPr>
            <p:cNvSpPr/>
            <p:nvPr/>
          </p:nvSpPr>
          <p:spPr>
            <a:xfrm>
              <a:off x="2402355" y="6242094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0E65870-0BC7-BB4D-BB92-566A1EB84471}"/>
                </a:ext>
              </a:extLst>
            </p:cNvPr>
            <p:cNvSpPr/>
            <p:nvPr/>
          </p:nvSpPr>
          <p:spPr>
            <a:xfrm>
              <a:off x="4164055" y="6242094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79DA968-1604-4F4E-9802-AF23A01A2553}"/>
                </a:ext>
              </a:extLst>
            </p:cNvPr>
            <p:cNvSpPr/>
            <p:nvPr/>
          </p:nvSpPr>
          <p:spPr>
            <a:xfrm>
              <a:off x="1068308" y="6492875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FE3A218-DE5D-7945-AE40-4443F85D4DCA}"/>
                </a:ext>
              </a:extLst>
            </p:cNvPr>
            <p:cNvSpPr/>
            <p:nvPr/>
          </p:nvSpPr>
          <p:spPr>
            <a:xfrm>
              <a:off x="6350344" y="6242094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483A5F1-D9E6-B74A-BB67-A7F837D7F131}"/>
                </a:ext>
              </a:extLst>
            </p:cNvPr>
            <p:cNvSpPr/>
            <p:nvPr/>
          </p:nvSpPr>
          <p:spPr>
            <a:xfrm>
              <a:off x="4950384" y="624209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9B446F9-B366-774E-AFDD-45D187D0B6EA}"/>
                </a:ext>
              </a:extLst>
            </p:cNvPr>
            <p:cNvSpPr/>
            <p:nvPr/>
          </p:nvSpPr>
          <p:spPr>
            <a:xfrm>
              <a:off x="5645273" y="624209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18" name="Elbow Connector 117">
              <a:extLst>
                <a:ext uri="{FF2B5EF4-FFF2-40B4-BE49-F238E27FC236}">
                  <a16:creationId xmlns:a16="http://schemas.microsoft.com/office/drawing/2014/main" id="{F72A61D6-449A-084A-9933-8CC677E40488}"/>
                </a:ext>
              </a:extLst>
            </p:cNvPr>
            <p:cNvCxnSpPr>
              <a:cxnSpLocks/>
              <a:stCxn id="109" idx="2"/>
              <a:endCxn id="110" idx="1"/>
            </p:cNvCxnSpPr>
            <p:nvPr/>
          </p:nvCxnSpPr>
          <p:spPr>
            <a:xfrm rot="16200000" flipH="1">
              <a:off x="905558" y="6160678"/>
              <a:ext cx="179659" cy="166052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2BE2D2B-412B-6842-9CB0-3FAC0F3187A3}"/>
                </a:ext>
              </a:extLst>
            </p:cNvPr>
            <p:cNvSpPr/>
            <p:nvPr/>
          </p:nvSpPr>
          <p:spPr>
            <a:xfrm>
              <a:off x="6948924" y="6242094"/>
              <a:ext cx="71436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mpicuda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3CA2D8-BDEC-0744-969F-3B60B132DB6A}"/>
                </a:ext>
              </a:extLst>
            </p:cNvPr>
            <p:cNvSpPr/>
            <p:nvPr/>
          </p:nvSpPr>
          <p:spPr>
            <a:xfrm>
              <a:off x="1582075" y="6492875"/>
              <a:ext cx="71436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mpiraja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2910087-AFCC-2649-859F-B3CCCD2FEE12}"/>
                </a:ext>
              </a:extLst>
            </p:cNvPr>
            <p:cNvSpPr/>
            <p:nvPr/>
          </p:nvSpPr>
          <p:spPr>
            <a:xfrm>
              <a:off x="3201486" y="6242094"/>
              <a:ext cx="894958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openmpdev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386C6DF-A5CA-7B49-8880-46D9E799FA0F}"/>
                </a:ext>
              </a:extLst>
            </p:cNvPr>
            <p:cNvSpPr/>
            <p:nvPr/>
          </p:nvSpPr>
          <p:spPr>
            <a:xfrm>
              <a:off x="2362432" y="6492875"/>
              <a:ext cx="71436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trilinos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8BB377F-CE6C-FF47-AA0B-B9BEFE9C52E4}"/>
                </a:ext>
              </a:extLst>
            </p:cNvPr>
            <p:cNvSpPr/>
            <p:nvPr/>
          </p:nvSpPr>
          <p:spPr>
            <a:xfrm>
              <a:off x="3142788" y="6492875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manyvector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11ADAA-B037-9644-8D71-56FD146BC7FD}"/>
                </a:ext>
              </a:extLst>
            </p:cNvPr>
            <p:cNvSpPr/>
            <p:nvPr/>
          </p:nvSpPr>
          <p:spPr>
            <a:xfrm>
              <a:off x="4109684" y="6492875"/>
              <a:ext cx="11887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mpimanyvector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1561EA9-EE57-724D-A208-378F9C563FC8}"/>
                </a:ext>
              </a:extLst>
            </p:cNvPr>
            <p:cNvSpPr/>
            <p:nvPr/>
          </p:nvSpPr>
          <p:spPr>
            <a:xfrm>
              <a:off x="5370953" y="6492875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mpiplusx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89FB72E-0DE0-E047-99D3-F1F3242D3363}"/>
              </a:ext>
            </a:extLst>
          </p:cNvPr>
          <p:cNvGrpSpPr/>
          <p:nvPr/>
        </p:nvGrpSpPr>
        <p:grpSpPr>
          <a:xfrm>
            <a:off x="141506" y="6842512"/>
            <a:ext cx="3568828" cy="450682"/>
            <a:chOff x="141506" y="6842512"/>
            <a:chExt cx="3568828" cy="4506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122802-72B8-1648-B699-D7562E7F1A3F}"/>
                </a:ext>
              </a:extLst>
            </p:cNvPr>
            <p:cNvSpPr/>
            <p:nvPr/>
          </p:nvSpPr>
          <p:spPr>
            <a:xfrm>
              <a:off x="374650" y="6842512"/>
              <a:ext cx="104718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732FC7-1B17-AC4F-B36A-3D7BB48D37FC}"/>
                </a:ext>
              </a:extLst>
            </p:cNvPr>
            <p:cNvSpPr/>
            <p:nvPr/>
          </p:nvSpPr>
          <p:spPr>
            <a:xfrm>
              <a:off x="1061404" y="7110314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E8C3672-9B4C-8B40-943E-380551BB9124}"/>
                </a:ext>
              </a:extLst>
            </p:cNvPr>
            <p:cNvSpPr/>
            <p:nvPr/>
          </p:nvSpPr>
          <p:spPr>
            <a:xfrm>
              <a:off x="1670522" y="7110314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1E10FB3F-D88B-8348-8B86-32F798BA4CF3}"/>
                </a:ext>
              </a:extLst>
            </p:cNvPr>
            <p:cNvCxnSpPr>
              <a:cxnSpLocks/>
              <a:stCxn id="21" idx="2"/>
              <a:endCxn id="22" idx="1"/>
            </p:cNvCxnSpPr>
            <p:nvPr/>
          </p:nvCxnSpPr>
          <p:spPr>
            <a:xfrm rot="16200000" flipH="1">
              <a:off x="891643" y="7031993"/>
              <a:ext cx="176362" cy="16316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48FA2B-1F09-2548-85FE-52A986C02430}"/>
                </a:ext>
              </a:extLst>
            </p:cNvPr>
            <p:cNvSpPr/>
            <p:nvPr/>
          </p:nvSpPr>
          <p:spPr>
            <a:xfrm>
              <a:off x="2279639" y="711031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10C1458-B830-F745-B606-F9AC05710D1B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141506" y="6933952"/>
              <a:ext cx="233144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5A887B1-E722-AB44-808C-9AC411A0907A}"/>
                </a:ext>
              </a:extLst>
            </p:cNvPr>
            <p:cNvSpPr/>
            <p:nvPr/>
          </p:nvSpPr>
          <p:spPr>
            <a:xfrm>
              <a:off x="2978814" y="7110314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slunrloc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2AEB6EA-6F13-6941-AFE7-4996B3399286}"/>
              </a:ext>
            </a:extLst>
          </p:cNvPr>
          <p:cNvGrpSpPr/>
          <p:nvPr/>
        </p:nvGrpSpPr>
        <p:grpSpPr>
          <a:xfrm>
            <a:off x="148410" y="7476197"/>
            <a:ext cx="7196930" cy="717028"/>
            <a:chOff x="148410" y="7476197"/>
            <a:chExt cx="7196930" cy="7170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84977B-9DD4-5C46-A603-2BCC5F372D94}"/>
                </a:ext>
              </a:extLst>
            </p:cNvPr>
            <p:cNvSpPr/>
            <p:nvPr/>
          </p:nvSpPr>
          <p:spPr>
            <a:xfrm>
              <a:off x="375944" y="7476197"/>
              <a:ext cx="105279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E016ED-D53A-3440-9900-E0573F0109A9}"/>
                </a:ext>
              </a:extLst>
            </p:cNvPr>
            <p:cNvSpPr/>
            <p:nvPr/>
          </p:nvSpPr>
          <p:spPr>
            <a:xfrm>
              <a:off x="1062982" y="7744325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FACE7A-A990-924D-8F25-901024E6CCC8}"/>
                </a:ext>
              </a:extLst>
            </p:cNvPr>
            <p:cNvSpPr/>
            <p:nvPr/>
          </p:nvSpPr>
          <p:spPr>
            <a:xfrm>
              <a:off x="2754896" y="7744325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A15996-20DA-8946-9B13-2A6A1D752101}"/>
                </a:ext>
              </a:extLst>
            </p:cNvPr>
            <p:cNvSpPr/>
            <p:nvPr/>
          </p:nvSpPr>
          <p:spPr>
            <a:xfrm>
              <a:off x="1680339" y="7744325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E83FD2-AE37-A241-9D3A-4F1BE2A33F8D}"/>
                </a:ext>
              </a:extLst>
            </p:cNvPr>
            <p:cNvSpPr/>
            <p:nvPr/>
          </p:nvSpPr>
          <p:spPr>
            <a:xfrm>
              <a:off x="3366547" y="7744325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59E5CB-6A8D-704A-9094-D2FB578D26D4}"/>
                </a:ext>
              </a:extLst>
            </p:cNvPr>
            <p:cNvSpPr/>
            <p:nvPr/>
          </p:nvSpPr>
          <p:spPr>
            <a:xfrm>
              <a:off x="4435398" y="7744325"/>
              <a:ext cx="3657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90D809-B7F9-D946-A167-80A19432A78A}"/>
                </a:ext>
              </a:extLst>
            </p:cNvPr>
            <p:cNvSpPr/>
            <p:nvPr/>
          </p:nvSpPr>
          <p:spPr>
            <a:xfrm>
              <a:off x="4851575" y="7744325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superlumt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AC2C17CC-9727-084E-9E9C-33A617A64979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894318" y="7667101"/>
              <a:ext cx="176688" cy="160639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AD5E68-DDCB-7B4A-AC14-9DDF7C10BD9E}"/>
                </a:ext>
              </a:extLst>
            </p:cNvPr>
            <p:cNvSpPr/>
            <p:nvPr/>
          </p:nvSpPr>
          <p:spPr>
            <a:xfrm>
              <a:off x="6705260" y="774233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948234-3953-0143-A110-A7440C3B5AA4}"/>
                </a:ext>
              </a:extLst>
            </p:cNvPr>
            <p:cNvSpPr/>
            <p:nvPr/>
          </p:nvSpPr>
          <p:spPr>
            <a:xfrm>
              <a:off x="1058929" y="8010345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8C96BB-703B-4C41-8C6A-C98F4D9C728B}"/>
                </a:ext>
              </a:extLst>
            </p:cNvPr>
            <p:cNvSpPr/>
            <p:nvPr/>
          </p:nvSpPr>
          <p:spPr>
            <a:xfrm>
              <a:off x="1758211" y="8010345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D1C548-3EC9-BE46-92DD-9CA4991C34BB}"/>
                </a:ext>
              </a:extLst>
            </p:cNvPr>
            <p:cNvSpPr/>
            <p:nvPr/>
          </p:nvSpPr>
          <p:spPr>
            <a:xfrm>
              <a:off x="2543732" y="8010345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FBB24A-AFBE-0A45-A753-B7A8C2D55429}"/>
                </a:ext>
              </a:extLst>
            </p:cNvPr>
            <p:cNvSpPr/>
            <p:nvPr/>
          </p:nvSpPr>
          <p:spPr>
            <a:xfrm>
              <a:off x="3237813" y="8010345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EF0694D-A27B-1E41-B59F-0F750A93C99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48410" y="7567637"/>
              <a:ext cx="227534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BB64F91-1266-C548-BB7B-C94D880A8D98}"/>
                </a:ext>
              </a:extLst>
            </p:cNvPr>
            <p:cNvSpPr/>
            <p:nvPr/>
          </p:nvSpPr>
          <p:spPr>
            <a:xfrm>
              <a:off x="3947622" y="8010345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cusolversp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752C2B8-0113-9741-8B8C-853A7A5185C8}"/>
                </a:ext>
              </a:extLst>
            </p:cNvPr>
            <p:cNvSpPr/>
            <p:nvPr/>
          </p:nvSpPr>
          <p:spPr>
            <a:xfrm>
              <a:off x="5731069" y="7742339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superludist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F81C3BA-D996-574B-B95C-58069E8C21E4}"/>
              </a:ext>
            </a:extLst>
          </p:cNvPr>
          <p:cNvGrpSpPr/>
          <p:nvPr/>
        </p:nvGrpSpPr>
        <p:grpSpPr>
          <a:xfrm>
            <a:off x="371891" y="8374239"/>
            <a:ext cx="2842062" cy="456319"/>
            <a:chOff x="371891" y="8374239"/>
            <a:chExt cx="2842062" cy="45631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C1D90C1-8C6F-E445-92DB-12C0DDBE66CF}"/>
                </a:ext>
              </a:extLst>
            </p:cNvPr>
            <p:cNvSpPr/>
            <p:nvPr/>
          </p:nvSpPr>
          <p:spPr>
            <a:xfrm>
              <a:off x="371891" y="8374239"/>
              <a:ext cx="105279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D98709-EF43-EA4E-AC53-7A40DE964FA1}"/>
                </a:ext>
              </a:extLst>
            </p:cNvPr>
            <p:cNvSpPr/>
            <p:nvPr/>
          </p:nvSpPr>
          <p:spPr>
            <a:xfrm>
              <a:off x="1058929" y="8647678"/>
              <a:ext cx="635778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newton</a:t>
              </a:r>
            </a:p>
          </p:txBody>
        </p: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FF43BDAD-AC52-8A40-89C5-FADFA63BDFAA}"/>
                </a:ext>
              </a:extLst>
            </p:cNvPr>
            <p:cNvCxnSpPr>
              <a:cxnSpLocks/>
              <a:stCxn id="57" idx="2"/>
              <a:endCxn id="58" idx="1"/>
            </p:cNvCxnSpPr>
            <p:nvPr/>
          </p:nvCxnSpPr>
          <p:spPr>
            <a:xfrm rot="16200000" flipH="1">
              <a:off x="887610" y="8567798"/>
              <a:ext cx="181999" cy="160639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717F151-CC0E-F64F-8684-D6230642D821}"/>
                </a:ext>
              </a:extLst>
            </p:cNvPr>
            <p:cNvSpPr/>
            <p:nvPr/>
          </p:nvSpPr>
          <p:spPr>
            <a:xfrm>
              <a:off x="1762100" y="8647678"/>
              <a:ext cx="855172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fixed point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E90132E-F3A6-234A-A668-F614D6382C07}"/>
                </a:ext>
              </a:extLst>
            </p:cNvPr>
            <p:cNvSpPr/>
            <p:nvPr/>
          </p:nvSpPr>
          <p:spPr>
            <a:xfrm>
              <a:off x="2665313" y="8647678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6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67719" y="-7488"/>
            <a:ext cx="1182923" cy="3054040"/>
          </a:xfrm>
          <a:prstGeom prst="bentConnector3">
            <a:avLst>
              <a:gd name="adj1" fmla="val 1943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4952312" y="-138041"/>
            <a:ext cx="470585" cy="2602808"/>
          </a:xfrm>
          <a:prstGeom prst="bentConnector3">
            <a:avLst>
              <a:gd name="adj1" fmla="val 49999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9CBD343-811C-7A41-817E-19B5D98AD932}"/>
              </a:ext>
            </a:extLst>
          </p:cNvPr>
          <p:cNvGrpSpPr/>
          <p:nvPr/>
        </p:nvGrpSpPr>
        <p:grpSpPr>
          <a:xfrm>
            <a:off x="1775944" y="2111770"/>
            <a:ext cx="1188720" cy="840941"/>
            <a:chOff x="2111749" y="3205536"/>
            <a:chExt cx="1188720" cy="8409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111749" y="3661177"/>
              <a:ext cx="1188720" cy="38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670677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661FDC-4C85-884F-801F-56017B0FFE87}"/>
              </a:ext>
            </a:extLst>
          </p:cNvPr>
          <p:cNvGrpSpPr/>
          <p:nvPr/>
        </p:nvGrpSpPr>
        <p:grpSpPr>
          <a:xfrm>
            <a:off x="3359808" y="2113406"/>
            <a:ext cx="1737360" cy="837668"/>
            <a:chOff x="4269524" y="1471028"/>
            <a:chExt cx="1737360" cy="8376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269524" y="1923396"/>
              <a:ext cx="1737357" cy="38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5138203" y="1745348"/>
              <a:ext cx="1" cy="17804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3C8F28-5223-7248-9927-7703B78D68DF}"/>
              </a:ext>
            </a:extLst>
          </p:cNvPr>
          <p:cNvGrpSpPr/>
          <p:nvPr/>
        </p:nvGrpSpPr>
        <p:grpSpPr>
          <a:xfrm>
            <a:off x="5492311" y="2110107"/>
            <a:ext cx="1993392" cy="844267"/>
            <a:chOff x="1957858" y="3205536"/>
            <a:chExt cx="1374111" cy="84426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4DC290-86E8-9946-8FDA-CC6723629A93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39AB5BD-20EB-7147-A90E-22C54CAB25A0}"/>
                </a:ext>
              </a:extLst>
            </p:cNvPr>
            <p:cNvSpPr/>
            <p:nvPr/>
          </p:nvSpPr>
          <p:spPr>
            <a:xfrm>
              <a:off x="1957859" y="3664505"/>
              <a:ext cx="1371600" cy="3852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C5698F4-F190-9040-8921-91A6A564C2F3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9000" y="5623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9000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6200" y="401200"/>
            <a:ext cx="0" cy="16111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6BD011-4E89-BE45-8084-1C5B005EF577}"/>
              </a:ext>
            </a:extLst>
          </p:cNvPr>
          <p:cNvSpPr/>
          <p:nvPr/>
        </p:nvSpPr>
        <p:spPr>
          <a:xfrm>
            <a:off x="1872380" y="13924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241055" y="1398656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C2444F3-83F0-5C42-9150-9F6ECECC0268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 rot="5400000">
            <a:off x="2592186" y="1536304"/>
            <a:ext cx="353585" cy="7973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5400000">
            <a:off x="3294749" y="800974"/>
            <a:ext cx="464354" cy="7185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1870697" y="3095987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ARKBANDPRE</a:t>
                </a:r>
              </a:p>
            </p:txBody>
          </p:sp>
        </p:grp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197CF4F-ED80-404E-BDE8-248072AC1344}"/>
              </a:ext>
            </a:extLst>
          </p:cNvPr>
          <p:cNvCxnSpPr>
            <a:cxnSpLocks/>
            <a:stCxn id="47" idx="2"/>
            <a:endCxn id="16" idx="0"/>
          </p:cNvCxnSpPr>
          <p:nvPr/>
        </p:nvCxnSpPr>
        <p:spPr>
          <a:xfrm rot="16200000" flipH="1">
            <a:off x="3520459" y="1405376"/>
            <a:ext cx="355221" cy="10608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 flipH="1">
            <a:off x="6489007" y="1764416"/>
            <a:ext cx="1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A664D8D-90B7-4244-B53A-2A6BD6686F4F}"/>
              </a:ext>
            </a:extLst>
          </p:cNvPr>
          <p:cNvGrpSpPr/>
          <p:nvPr/>
        </p:nvGrpSpPr>
        <p:grpSpPr>
          <a:xfrm>
            <a:off x="283520" y="2110994"/>
            <a:ext cx="1097280" cy="842492"/>
            <a:chOff x="676650" y="1471028"/>
            <a:chExt cx="1097280" cy="84249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86EC9FE-4B51-9F4C-BD20-0227D0E1CB76}"/>
                </a:ext>
              </a:extLst>
            </p:cNvPr>
            <p:cNvSpPr/>
            <p:nvPr/>
          </p:nvSpPr>
          <p:spPr>
            <a:xfrm>
              <a:off x="676650" y="147102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EEA23C-8A0A-574D-B0A6-DC010B66C686}"/>
                </a:ext>
              </a:extLst>
            </p:cNvPr>
            <p:cNvCxnSpPr>
              <a:cxnSpLocks/>
              <a:stCxn id="59" idx="2"/>
              <a:endCxn id="62" idx="0"/>
            </p:cNvCxnSpPr>
            <p:nvPr/>
          </p:nvCxnSpPr>
          <p:spPr>
            <a:xfrm>
              <a:off x="1225290" y="1745348"/>
              <a:ext cx="0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94D1925-F539-D541-A823-84DF449F63CD}"/>
                </a:ext>
              </a:extLst>
            </p:cNvPr>
            <p:cNvSpPr/>
            <p:nvPr/>
          </p:nvSpPr>
          <p:spPr>
            <a:xfrm>
              <a:off x="676650" y="1928218"/>
              <a:ext cx="1097280" cy="3853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</a:t>
              </a:r>
            </a:p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166810" y="1758185"/>
            <a:ext cx="841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67719" y="-7488"/>
            <a:ext cx="1182923" cy="3054040"/>
          </a:xfrm>
          <a:prstGeom prst="bentConnector3">
            <a:avLst>
              <a:gd name="adj1" fmla="val 1943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4952312" y="-138041"/>
            <a:ext cx="470585" cy="2602808"/>
          </a:xfrm>
          <a:prstGeom prst="bentConnector3">
            <a:avLst>
              <a:gd name="adj1" fmla="val 49999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9CBD343-811C-7A41-817E-19B5D98AD932}"/>
              </a:ext>
            </a:extLst>
          </p:cNvPr>
          <p:cNvGrpSpPr/>
          <p:nvPr/>
        </p:nvGrpSpPr>
        <p:grpSpPr>
          <a:xfrm>
            <a:off x="1775944" y="2111770"/>
            <a:ext cx="1188720" cy="840941"/>
            <a:chOff x="2111749" y="3205536"/>
            <a:chExt cx="1188720" cy="8409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111749" y="3661177"/>
              <a:ext cx="1188720" cy="38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4211928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670677" y="4213823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661FDC-4C85-884F-801F-56017B0FFE87}"/>
              </a:ext>
            </a:extLst>
          </p:cNvPr>
          <p:cNvGrpSpPr/>
          <p:nvPr/>
        </p:nvGrpSpPr>
        <p:grpSpPr>
          <a:xfrm>
            <a:off x="3359808" y="2113406"/>
            <a:ext cx="1737360" cy="837668"/>
            <a:chOff x="4269524" y="1471028"/>
            <a:chExt cx="1737360" cy="8376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269524" y="1923396"/>
              <a:ext cx="1737357" cy="38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5138203" y="1745348"/>
              <a:ext cx="1" cy="17804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3C8F28-5223-7248-9927-7703B78D68DF}"/>
              </a:ext>
            </a:extLst>
          </p:cNvPr>
          <p:cNvGrpSpPr/>
          <p:nvPr/>
        </p:nvGrpSpPr>
        <p:grpSpPr>
          <a:xfrm>
            <a:off x="5492311" y="2110107"/>
            <a:ext cx="1993392" cy="844267"/>
            <a:chOff x="1957858" y="3205536"/>
            <a:chExt cx="1374111" cy="84426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4DC290-86E8-9946-8FDA-CC6723629A93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39AB5BD-20EB-7147-A90E-22C54CAB25A0}"/>
                </a:ext>
              </a:extLst>
            </p:cNvPr>
            <p:cNvSpPr/>
            <p:nvPr/>
          </p:nvSpPr>
          <p:spPr>
            <a:xfrm>
              <a:off x="1957859" y="3664505"/>
              <a:ext cx="1371600" cy="3852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C5698F4-F190-9040-8921-91A6A564C2F3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9000" y="5623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9000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6200" y="401200"/>
            <a:ext cx="0" cy="16111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6BD011-4E89-BE45-8084-1C5B005EF577}"/>
              </a:ext>
            </a:extLst>
          </p:cNvPr>
          <p:cNvSpPr/>
          <p:nvPr/>
        </p:nvSpPr>
        <p:spPr>
          <a:xfrm>
            <a:off x="1872380" y="13924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241055" y="1398656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C2444F3-83F0-5C42-9150-9F6ECECC0268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 rot="5400000">
            <a:off x="2592186" y="1536304"/>
            <a:ext cx="353585" cy="7973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5400000">
            <a:off x="3294749" y="800974"/>
            <a:ext cx="464354" cy="7185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1870697" y="3578001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197CF4F-ED80-404E-BDE8-248072AC1344}"/>
              </a:ext>
            </a:extLst>
          </p:cNvPr>
          <p:cNvCxnSpPr>
            <a:cxnSpLocks/>
            <a:stCxn id="47" idx="2"/>
            <a:endCxn id="16" idx="0"/>
          </p:cNvCxnSpPr>
          <p:nvPr/>
        </p:nvCxnSpPr>
        <p:spPr>
          <a:xfrm rot="16200000" flipH="1">
            <a:off x="3520459" y="1405376"/>
            <a:ext cx="355221" cy="10608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 flipH="1">
            <a:off x="6489007" y="1764416"/>
            <a:ext cx="1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A664D8D-90B7-4244-B53A-2A6BD6686F4F}"/>
              </a:ext>
            </a:extLst>
          </p:cNvPr>
          <p:cNvGrpSpPr/>
          <p:nvPr/>
        </p:nvGrpSpPr>
        <p:grpSpPr>
          <a:xfrm>
            <a:off x="283520" y="2110994"/>
            <a:ext cx="1097280" cy="842492"/>
            <a:chOff x="676650" y="1471028"/>
            <a:chExt cx="1097280" cy="84249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86EC9FE-4B51-9F4C-BD20-0227D0E1CB76}"/>
                </a:ext>
              </a:extLst>
            </p:cNvPr>
            <p:cNvSpPr/>
            <p:nvPr/>
          </p:nvSpPr>
          <p:spPr>
            <a:xfrm>
              <a:off x="676650" y="147102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EEA23C-8A0A-574D-B0A6-DC010B66C686}"/>
                </a:ext>
              </a:extLst>
            </p:cNvPr>
            <p:cNvCxnSpPr>
              <a:cxnSpLocks/>
              <a:stCxn id="59" idx="2"/>
              <a:endCxn id="62" idx="0"/>
            </p:cNvCxnSpPr>
            <p:nvPr/>
          </p:nvCxnSpPr>
          <p:spPr>
            <a:xfrm>
              <a:off x="1225290" y="1745348"/>
              <a:ext cx="0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94D1925-F539-D541-A823-84DF449F63CD}"/>
                </a:ext>
              </a:extLst>
            </p:cNvPr>
            <p:cNvSpPr/>
            <p:nvPr/>
          </p:nvSpPr>
          <p:spPr>
            <a:xfrm>
              <a:off x="676650" y="1928218"/>
              <a:ext cx="1097280" cy="3853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</a:t>
              </a:r>
            </a:p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166810" y="1758185"/>
            <a:ext cx="841" cy="18198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1F8BC9A-926D-2A40-B559-FAA53A330088}"/>
              </a:ext>
            </a:extLst>
          </p:cNvPr>
          <p:cNvSpPr/>
          <p:nvPr/>
        </p:nvSpPr>
        <p:spPr>
          <a:xfrm>
            <a:off x="3359809" y="3071211"/>
            <a:ext cx="1735674" cy="365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4766284-82AE-6D40-A988-607F9B20EFD6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2515777" y="2410059"/>
            <a:ext cx="1495906" cy="19215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2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67245" y="-7962"/>
            <a:ext cx="1183871" cy="3054040"/>
          </a:xfrm>
          <a:prstGeom prst="bentConnector3">
            <a:avLst>
              <a:gd name="adj1" fmla="val 1946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4951838" y="-138515"/>
            <a:ext cx="471533" cy="26028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9CBD343-811C-7A41-817E-19B5D98AD932}"/>
              </a:ext>
            </a:extLst>
          </p:cNvPr>
          <p:cNvGrpSpPr/>
          <p:nvPr/>
        </p:nvGrpSpPr>
        <p:grpSpPr>
          <a:xfrm>
            <a:off x="1775944" y="2111770"/>
            <a:ext cx="1188720" cy="840941"/>
            <a:chOff x="2111749" y="3205536"/>
            <a:chExt cx="1188720" cy="8409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111749" y="3661177"/>
              <a:ext cx="1188720" cy="38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4211928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670677" y="4213823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661FDC-4C85-884F-801F-56017B0FFE87}"/>
              </a:ext>
            </a:extLst>
          </p:cNvPr>
          <p:cNvGrpSpPr/>
          <p:nvPr/>
        </p:nvGrpSpPr>
        <p:grpSpPr>
          <a:xfrm>
            <a:off x="3359808" y="2113406"/>
            <a:ext cx="1737360" cy="837668"/>
            <a:chOff x="4269524" y="1471028"/>
            <a:chExt cx="1737360" cy="8376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269524" y="1923396"/>
              <a:ext cx="1737357" cy="38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5138203" y="1745348"/>
              <a:ext cx="1" cy="17804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3C8F28-5223-7248-9927-7703B78D68DF}"/>
              </a:ext>
            </a:extLst>
          </p:cNvPr>
          <p:cNvGrpSpPr/>
          <p:nvPr/>
        </p:nvGrpSpPr>
        <p:grpSpPr>
          <a:xfrm>
            <a:off x="5492311" y="2110107"/>
            <a:ext cx="1993392" cy="844267"/>
            <a:chOff x="1957858" y="3205536"/>
            <a:chExt cx="1374111" cy="84426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4DC290-86E8-9946-8FDA-CC6723629A93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39AB5BD-20EB-7147-A90E-22C54CAB25A0}"/>
                </a:ext>
              </a:extLst>
            </p:cNvPr>
            <p:cNvSpPr/>
            <p:nvPr/>
          </p:nvSpPr>
          <p:spPr>
            <a:xfrm>
              <a:off x="1957859" y="3664505"/>
              <a:ext cx="1371600" cy="3852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C5698F4-F190-9040-8921-91A6A564C2F3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9000" y="561363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9000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6200" y="401200"/>
            <a:ext cx="0" cy="16016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6BD011-4E89-BE45-8084-1C5B005EF577}"/>
              </a:ext>
            </a:extLst>
          </p:cNvPr>
          <p:cNvSpPr/>
          <p:nvPr/>
        </p:nvSpPr>
        <p:spPr>
          <a:xfrm>
            <a:off x="1872380" y="13924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241055" y="1398656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C2444F3-83F0-5C42-9150-9F6ECECC0268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 rot="5400000">
            <a:off x="2592186" y="1536304"/>
            <a:ext cx="353585" cy="7973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5400000">
            <a:off x="3294275" y="800500"/>
            <a:ext cx="465302" cy="7185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1870697" y="3578001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197CF4F-ED80-404E-BDE8-248072AC1344}"/>
              </a:ext>
            </a:extLst>
          </p:cNvPr>
          <p:cNvCxnSpPr>
            <a:cxnSpLocks/>
            <a:stCxn id="47" idx="2"/>
            <a:endCxn id="16" idx="0"/>
          </p:cNvCxnSpPr>
          <p:nvPr/>
        </p:nvCxnSpPr>
        <p:spPr>
          <a:xfrm rot="16200000" flipH="1">
            <a:off x="3520459" y="1405376"/>
            <a:ext cx="355221" cy="10608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 flipH="1">
            <a:off x="6489007" y="1764416"/>
            <a:ext cx="1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A664D8D-90B7-4244-B53A-2A6BD6686F4F}"/>
              </a:ext>
            </a:extLst>
          </p:cNvPr>
          <p:cNvGrpSpPr/>
          <p:nvPr/>
        </p:nvGrpSpPr>
        <p:grpSpPr>
          <a:xfrm>
            <a:off x="283520" y="2110994"/>
            <a:ext cx="1097280" cy="842492"/>
            <a:chOff x="676650" y="1471028"/>
            <a:chExt cx="1097280" cy="84249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86EC9FE-4B51-9F4C-BD20-0227D0E1CB76}"/>
                </a:ext>
              </a:extLst>
            </p:cNvPr>
            <p:cNvSpPr/>
            <p:nvPr/>
          </p:nvSpPr>
          <p:spPr>
            <a:xfrm>
              <a:off x="676650" y="147102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EEA23C-8A0A-574D-B0A6-DC010B66C686}"/>
                </a:ext>
              </a:extLst>
            </p:cNvPr>
            <p:cNvCxnSpPr>
              <a:cxnSpLocks/>
              <a:stCxn id="59" idx="2"/>
              <a:endCxn id="62" idx="0"/>
            </p:cNvCxnSpPr>
            <p:nvPr/>
          </p:nvCxnSpPr>
          <p:spPr>
            <a:xfrm>
              <a:off x="1225290" y="1745348"/>
              <a:ext cx="0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94D1925-F539-D541-A823-84DF449F63CD}"/>
                </a:ext>
              </a:extLst>
            </p:cNvPr>
            <p:cNvSpPr/>
            <p:nvPr/>
          </p:nvSpPr>
          <p:spPr>
            <a:xfrm>
              <a:off x="676650" y="1928218"/>
              <a:ext cx="1097280" cy="3853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</a:t>
              </a:r>
            </a:p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166810" y="1758185"/>
            <a:ext cx="841" cy="18198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1F8BC9A-926D-2A40-B559-FAA53A330088}"/>
              </a:ext>
            </a:extLst>
          </p:cNvPr>
          <p:cNvSpPr/>
          <p:nvPr/>
        </p:nvSpPr>
        <p:spPr>
          <a:xfrm>
            <a:off x="3359809" y="3071211"/>
            <a:ext cx="1735674" cy="365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4766284-82AE-6D40-A988-607F9B20EFD6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2515777" y="2410059"/>
            <a:ext cx="1495906" cy="19215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D63069D-D367-9B42-B903-65AC13D0B70A}"/>
              </a:ext>
            </a:extLst>
          </p:cNvPr>
          <p:cNvSpPr/>
          <p:nvPr/>
        </p:nvSpPr>
        <p:spPr>
          <a:xfrm>
            <a:off x="4684685" y="561363"/>
            <a:ext cx="100584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CVADJOINT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81968D-2C95-D449-9DEE-5367D08916F9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4343400" y="744243"/>
            <a:ext cx="34128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67719" y="-7488"/>
            <a:ext cx="1182923" cy="3054040"/>
          </a:xfrm>
          <a:prstGeom prst="bentConnector3">
            <a:avLst>
              <a:gd name="adj1" fmla="val 1943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4952312" y="-138041"/>
            <a:ext cx="470585" cy="2602808"/>
          </a:xfrm>
          <a:prstGeom prst="bentConnector3">
            <a:avLst>
              <a:gd name="adj1" fmla="val 49999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9CBD343-811C-7A41-817E-19B5D98AD932}"/>
              </a:ext>
            </a:extLst>
          </p:cNvPr>
          <p:cNvGrpSpPr/>
          <p:nvPr/>
        </p:nvGrpSpPr>
        <p:grpSpPr>
          <a:xfrm>
            <a:off x="1775944" y="2111770"/>
            <a:ext cx="1188720" cy="840941"/>
            <a:chOff x="2111749" y="3205536"/>
            <a:chExt cx="1188720" cy="8409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111749" y="3661177"/>
              <a:ext cx="1188720" cy="38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670677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661FDC-4C85-884F-801F-56017B0FFE87}"/>
              </a:ext>
            </a:extLst>
          </p:cNvPr>
          <p:cNvGrpSpPr/>
          <p:nvPr/>
        </p:nvGrpSpPr>
        <p:grpSpPr>
          <a:xfrm>
            <a:off x="3359808" y="2113406"/>
            <a:ext cx="1737360" cy="837668"/>
            <a:chOff x="4269524" y="1471028"/>
            <a:chExt cx="1737360" cy="8376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269524" y="1923396"/>
              <a:ext cx="1737357" cy="38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5138203" y="1745348"/>
              <a:ext cx="1" cy="17804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3C8F28-5223-7248-9927-7703B78D68DF}"/>
              </a:ext>
            </a:extLst>
          </p:cNvPr>
          <p:cNvGrpSpPr/>
          <p:nvPr/>
        </p:nvGrpSpPr>
        <p:grpSpPr>
          <a:xfrm>
            <a:off x="5492311" y="2110107"/>
            <a:ext cx="1993392" cy="844267"/>
            <a:chOff x="1957858" y="3205536"/>
            <a:chExt cx="1374111" cy="84426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4DC290-86E8-9946-8FDA-CC6723629A93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39AB5BD-20EB-7147-A90E-22C54CAB25A0}"/>
                </a:ext>
              </a:extLst>
            </p:cNvPr>
            <p:cNvSpPr/>
            <p:nvPr/>
          </p:nvSpPr>
          <p:spPr>
            <a:xfrm>
              <a:off x="1957859" y="3664505"/>
              <a:ext cx="1371600" cy="3852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C5698F4-F190-9040-8921-91A6A564C2F3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9000" y="5623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9000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6200" y="401200"/>
            <a:ext cx="0" cy="16111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6BD011-4E89-BE45-8084-1C5B005EF577}"/>
              </a:ext>
            </a:extLst>
          </p:cNvPr>
          <p:cNvSpPr/>
          <p:nvPr/>
        </p:nvSpPr>
        <p:spPr>
          <a:xfrm>
            <a:off x="1872380" y="13924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241055" y="1398656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C2444F3-83F0-5C42-9150-9F6ECECC0268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 rot="5400000">
            <a:off x="2592186" y="1536304"/>
            <a:ext cx="353585" cy="7973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5400000">
            <a:off x="3294749" y="800974"/>
            <a:ext cx="464354" cy="7185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1870697" y="3095987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5012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197CF4F-ED80-404E-BDE8-248072AC1344}"/>
              </a:ext>
            </a:extLst>
          </p:cNvPr>
          <p:cNvCxnSpPr>
            <a:cxnSpLocks/>
            <a:stCxn id="47" idx="2"/>
            <a:endCxn id="16" idx="0"/>
          </p:cNvCxnSpPr>
          <p:nvPr/>
        </p:nvCxnSpPr>
        <p:spPr>
          <a:xfrm rot="16200000" flipH="1">
            <a:off x="3520459" y="1405376"/>
            <a:ext cx="355221" cy="10608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 flipH="1">
            <a:off x="6489007" y="1764416"/>
            <a:ext cx="1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A664D8D-90B7-4244-B53A-2A6BD6686F4F}"/>
              </a:ext>
            </a:extLst>
          </p:cNvPr>
          <p:cNvGrpSpPr/>
          <p:nvPr/>
        </p:nvGrpSpPr>
        <p:grpSpPr>
          <a:xfrm>
            <a:off x="283520" y="2110994"/>
            <a:ext cx="1097280" cy="842492"/>
            <a:chOff x="676650" y="1471028"/>
            <a:chExt cx="1097280" cy="84249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86EC9FE-4B51-9F4C-BD20-0227D0E1CB76}"/>
                </a:ext>
              </a:extLst>
            </p:cNvPr>
            <p:cNvSpPr/>
            <p:nvPr/>
          </p:nvSpPr>
          <p:spPr>
            <a:xfrm>
              <a:off x="676650" y="147102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EEA23C-8A0A-574D-B0A6-DC010B66C686}"/>
                </a:ext>
              </a:extLst>
            </p:cNvPr>
            <p:cNvCxnSpPr>
              <a:cxnSpLocks/>
              <a:stCxn id="59" idx="2"/>
              <a:endCxn id="62" idx="0"/>
            </p:cNvCxnSpPr>
            <p:nvPr/>
          </p:nvCxnSpPr>
          <p:spPr>
            <a:xfrm>
              <a:off x="1225290" y="1745348"/>
              <a:ext cx="0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94D1925-F539-D541-A823-84DF449F63CD}"/>
                </a:ext>
              </a:extLst>
            </p:cNvPr>
            <p:cNvSpPr/>
            <p:nvPr/>
          </p:nvSpPr>
          <p:spPr>
            <a:xfrm>
              <a:off x="676650" y="1928218"/>
              <a:ext cx="1097280" cy="3853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</a:t>
              </a:r>
            </a:p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166810" y="1758185"/>
            <a:ext cx="841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2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64501" y="-10706"/>
            <a:ext cx="1189359" cy="3054040"/>
          </a:xfrm>
          <a:prstGeom prst="bentConnector3">
            <a:avLst>
              <a:gd name="adj1" fmla="val 19605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4949094" y="-141259"/>
            <a:ext cx="477021" cy="26028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9CBD343-811C-7A41-817E-19B5D98AD932}"/>
              </a:ext>
            </a:extLst>
          </p:cNvPr>
          <p:cNvGrpSpPr/>
          <p:nvPr/>
        </p:nvGrpSpPr>
        <p:grpSpPr>
          <a:xfrm>
            <a:off x="1775944" y="2111770"/>
            <a:ext cx="1188720" cy="840941"/>
            <a:chOff x="2111749" y="3205536"/>
            <a:chExt cx="1188720" cy="8409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111749" y="3661177"/>
              <a:ext cx="1188720" cy="38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670677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661FDC-4C85-884F-801F-56017B0FFE87}"/>
              </a:ext>
            </a:extLst>
          </p:cNvPr>
          <p:cNvGrpSpPr/>
          <p:nvPr/>
        </p:nvGrpSpPr>
        <p:grpSpPr>
          <a:xfrm>
            <a:off x="3359808" y="2113406"/>
            <a:ext cx="1737360" cy="837668"/>
            <a:chOff x="4269524" y="1471028"/>
            <a:chExt cx="1737360" cy="8376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269524" y="1923396"/>
              <a:ext cx="1737357" cy="38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5138203" y="1745348"/>
              <a:ext cx="1" cy="17804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3C8F28-5223-7248-9927-7703B78D68DF}"/>
              </a:ext>
            </a:extLst>
          </p:cNvPr>
          <p:cNvGrpSpPr/>
          <p:nvPr/>
        </p:nvGrpSpPr>
        <p:grpSpPr>
          <a:xfrm>
            <a:off x="5492311" y="2110107"/>
            <a:ext cx="1993392" cy="844267"/>
            <a:chOff x="1957858" y="3205536"/>
            <a:chExt cx="1374111" cy="84426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4DC290-86E8-9946-8FDA-CC6723629A93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39AB5BD-20EB-7147-A90E-22C54CAB25A0}"/>
                </a:ext>
              </a:extLst>
            </p:cNvPr>
            <p:cNvSpPr/>
            <p:nvPr/>
          </p:nvSpPr>
          <p:spPr>
            <a:xfrm>
              <a:off x="1957859" y="3664505"/>
              <a:ext cx="1371600" cy="3852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C5698F4-F190-9040-8921-91A6A564C2F3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9000" y="555875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9000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6200" y="401200"/>
            <a:ext cx="0" cy="15467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6BD011-4E89-BE45-8084-1C5B005EF577}"/>
              </a:ext>
            </a:extLst>
          </p:cNvPr>
          <p:cNvSpPr/>
          <p:nvPr/>
        </p:nvSpPr>
        <p:spPr>
          <a:xfrm>
            <a:off x="1872380" y="13924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241055" y="1398656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C2444F3-83F0-5C42-9150-9F6ECECC0268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 rot="5400000">
            <a:off x="2592186" y="1536304"/>
            <a:ext cx="353585" cy="7973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5400000">
            <a:off x="3291531" y="797756"/>
            <a:ext cx="470790" cy="7185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1870697" y="3095987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5012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197CF4F-ED80-404E-BDE8-248072AC1344}"/>
              </a:ext>
            </a:extLst>
          </p:cNvPr>
          <p:cNvCxnSpPr>
            <a:cxnSpLocks/>
            <a:stCxn id="47" idx="2"/>
            <a:endCxn id="16" idx="0"/>
          </p:cNvCxnSpPr>
          <p:nvPr/>
        </p:nvCxnSpPr>
        <p:spPr>
          <a:xfrm rot="16200000" flipH="1">
            <a:off x="3520459" y="1405376"/>
            <a:ext cx="355221" cy="10608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 flipH="1">
            <a:off x="6489007" y="1764416"/>
            <a:ext cx="1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A664D8D-90B7-4244-B53A-2A6BD6686F4F}"/>
              </a:ext>
            </a:extLst>
          </p:cNvPr>
          <p:cNvGrpSpPr/>
          <p:nvPr/>
        </p:nvGrpSpPr>
        <p:grpSpPr>
          <a:xfrm>
            <a:off x="283520" y="2110994"/>
            <a:ext cx="1097280" cy="842492"/>
            <a:chOff x="676650" y="1471028"/>
            <a:chExt cx="1097280" cy="84249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86EC9FE-4B51-9F4C-BD20-0227D0E1CB76}"/>
                </a:ext>
              </a:extLst>
            </p:cNvPr>
            <p:cNvSpPr/>
            <p:nvPr/>
          </p:nvSpPr>
          <p:spPr>
            <a:xfrm>
              <a:off x="676650" y="147102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EEA23C-8A0A-574D-B0A6-DC010B66C686}"/>
                </a:ext>
              </a:extLst>
            </p:cNvPr>
            <p:cNvCxnSpPr>
              <a:cxnSpLocks/>
              <a:stCxn id="59" idx="2"/>
              <a:endCxn id="62" idx="0"/>
            </p:cNvCxnSpPr>
            <p:nvPr/>
          </p:nvCxnSpPr>
          <p:spPr>
            <a:xfrm>
              <a:off x="1225290" y="1745348"/>
              <a:ext cx="0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94D1925-F539-D541-A823-84DF449F63CD}"/>
                </a:ext>
              </a:extLst>
            </p:cNvPr>
            <p:cNvSpPr/>
            <p:nvPr/>
          </p:nvSpPr>
          <p:spPr>
            <a:xfrm>
              <a:off x="676650" y="1928218"/>
              <a:ext cx="1097280" cy="3853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</a:t>
              </a:r>
            </a:p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166810" y="1758185"/>
            <a:ext cx="841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349C662-06F8-4741-8B99-66A059E4D14A}"/>
              </a:ext>
            </a:extLst>
          </p:cNvPr>
          <p:cNvSpPr/>
          <p:nvPr/>
        </p:nvSpPr>
        <p:spPr>
          <a:xfrm>
            <a:off x="4660077" y="555875"/>
            <a:ext cx="998633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IDAADJOINT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0E2267-FC61-C645-A0EC-512FB2D44717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>
            <a:off x="4343400" y="738755"/>
            <a:ext cx="31667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7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2774261" y="999054"/>
            <a:ext cx="1182923" cy="1040956"/>
          </a:xfrm>
          <a:prstGeom prst="bentConnector3">
            <a:avLst>
              <a:gd name="adj1" fmla="val 19439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9CBD343-811C-7A41-817E-19B5D98AD932}"/>
              </a:ext>
            </a:extLst>
          </p:cNvPr>
          <p:cNvGrpSpPr/>
          <p:nvPr/>
        </p:nvGrpSpPr>
        <p:grpSpPr>
          <a:xfrm>
            <a:off x="3789028" y="2111770"/>
            <a:ext cx="1188720" cy="840941"/>
            <a:chOff x="2111749" y="3205536"/>
            <a:chExt cx="1188720" cy="8409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111749" y="3661177"/>
              <a:ext cx="1188720" cy="38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 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670677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661FDC-4C85-884F-801F-56017B0FFE87}"/>
              </a:ext>
            </a:extLst>
          </p:cNvPr>
          <p:cNvGrpSpPr/>
          <p:nvPr/>
        </p:nvGrpSpPr>
        <p:grpSpPr>
          <a:xfrm>
            <a:off x="5372892" y="2113406"/>
            <a:ext cx="1737360" cy="837668"/>
            <a:chOff x="4269524" y="1471028"/>
            <a:chExt cx="1737360" cy="8376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269524" y="1923396"/>
              <a:ext cx="1737357" cy="385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5138203" y="1745348"/>
              <a:ext cx="1" cy="17804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9000" y="5623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9000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6200" y="401200"/>
            <a:ext cx="0" cy="16111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6BD011-4E89-BE45-8084-1C5B005EF577}"/>
              </a:ext>
            </a:extLst>
          </p:cNvPr>
          <p:cNvSpPr/>
          <p:nvPr/>
        </p:nvSpPr>
        <p:spPr>
          <a:xfrm>
            <a:off x="3885464" y="13924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C2444F3-83F0-5C42-9150-9F6ECECC0268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 rot="5400000">
            <a:off x="4605270" y="1536304"/>
            <a:ext cx="353585" cy="7973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4301290" y="512980"/>
            <a:ext cx="464354" cy="12945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3883781" y="3095987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5012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KINBBDPRE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197CF4F-ED80-404E-BDE8-248072AC1344}"/>
              </a:ext>
            </a:extLst>
          </p:cNvPr>
          <p:cNvCxnSpPr>
            <a:cxnSpLocks/>
            <a:stCxn id="47" idx="2"/>
            <a:endCxn id="16" idx="0"/>
          </p:cNvCxnSpPr>
          <p:nvPr/>
        </p:nvCxnSpPr>
        <p:spPr>
          <a:xfrm rot="16200000" flipH="1">
            <a:off x="5533543" y="1405376"/>
            <a:ext cx="355221" cy="10608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A664D8D-90B7-4244-B53A-2A6BD6686F4F}"/>
              </a:ext>
            </a:extLst>
          </p:cNvPr>
          <p:cNvGrpSpPr/>
          <p:nvPr/>
        </p:nvGrpSpPr>
        <p:grpSpPr>
          <a:xfrm>
            <a:off x="2296604" y="2110994"/>
            <a:ext cx="1097280" cy="842492"/>
            <a:chOff x="676650" y="1471028"/>
            <a:chExt cx="1097280" cy="84249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86EC9FE-4B51-9F4C-BD20-0227D0E1CB76}"/>
                </a:ext>
              </a:extLst>
            </p:cNvPr>
            <p:cNvSpPr/>
            <p:nvPr/>
          </p:nvSpPr>
          <p:spPr>
            <a:xfrm>
              <a:off x="676650" y="147102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EEA23C-8A0A-574D-B0A6-DC010B66C686}"/>
                </a:ext>
              </a:extLst>
            </p:cNvPr>
            <p:cNvCxnSpPr>
              <a:cxnSpLocks/>
              <a:stCxn id="59" idx="2"/>
              <a:endCxn id="62" idx="0"/>
            </p:cNvCxnSpPr>
            <p:nvPr/>
          </p:nvCxnSpPr>
          <p:spPr>
            <a:xfrm>
              <a:off x="1225290" y="1745348"/>
              <a:ext cx="0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94D1925-F539-D541-A823-84DF449F63CD}"/>
                </a:ext>
              </a:extLst>
            </p:cNvPr>
            <p:cNvSpPr/>
            <p:nvPr/>
          </p:nvSpPr>
          <p:spPr>
            <a:xfrm>
              <a:off x="676650" y="1928218"/>
              <a:ext cx="1097280" cy="3853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</a:t>
              </a:r>
            </a:p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5179894" y="1758185"/>
            <a:ext cx="841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0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1185</TotalTime>
  <Words>545</Words>
  <Application>Microsoft Macintosh PowerPoint</Application>
  <PresentationFormat>Custom</PresentationFormat>
  <Paragraphs>348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David James</dc:creator>
  <cp:lastModifiedBy>Gardner, David James</cp:lastModifiedBy>
  <cp:revision>49</cp:revision>
  <dcterms:created xsi:type="dcterms:W3CDTF">2020-01-02T22:12:20Z</dcterms:created>
  <dcterms:modified xsi:type="dcterms:W3CDTF">2020-01-03T18:17:39Z</dcterms:modified>
</cp:coreProperties>
</file>