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27311350" cy="1169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1914772"/>
            <a:ext cx="20483513" cy="4073290"/>
          </a:xfrm>
        </p:spPr>
        <p:txBody>
          <a:bodyPr anchor="b"/>
          <a:lstStyle>
            <a:lvl1pPr algn="ctr"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6145143"/>
            <a:ext cx="20483513" cy="2824761"/>
          </a:xfrm>
        </p:spPr>
        <p:txBody>
          <a:bodyPr/>
          <a:lstStyle>
            <a:lvl1pPr marL="0" indent="0" algn="ctr">
              <a:buNone/>
              <a:defRPr sz="4094"/>
            </a:lvl1pPr>
            <a:lvl2pPr marL="779983" indent="0" algn="ctr">
              <a:buNone/>
              <a:defRPr sz="3412"/>
            </a:lvl2pPr>
            <a:lvl3pPr marL="1559966" indent="0" algn="ctr">
              <a:buNone/>
              <a:defRPr sz="3071"/>
            </a:lvl3pPr>
            <a:lvl4pPr marL="2339950" indent="0" algn="ctr">
              <a:buNone/>
              <a:defRPr sz="2730"/>
            </a:lvl4pPr>
            <a:lvl5pPr marL="3119933" indent="0" algn="ctr">
              <a:buNone/>
              <a:defRPr sz="2730"/>
            </a:lvl5pPr>
            <a:lvl6pPr marL="3899916" indent="0" algn="ctr">
              <a:buNone/>
              <a:defRPr sz="2730"/>
            </a:lvl6pPr>
            <a:lvl7pPr marL="4679899" indent="0" algn="ctr">
              <a:buNone/>
              <a:defRPr sz="2730"/>
            </a:lvl7pPr>
            <a:lvl8pPr marL="5459882" indent="0" algn="ctr">
              <a:buNone/>
              <a:defRPr sz="2730"/>
            </a:lvl8pPr>
            <a:lvl9pPr marL="6239866" indent="0" algn="ctr">
              <a:buNone/>
              <a:defRPr sz="27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0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622910"/>
            <a:ext cx="5889010" cy="9915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622910"/>
            <a:ext cx="17325638" cy="9915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2916846"/>
            <a:ext cx="23556039" cy="4866822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7829710"/>
            <a:ext cx="23556039" cy="2559347"/>
          </a:xfrm>
        </p:spPr>
        <p:txBody>
          <a:bodyPr/>
          <a:lstStyle>
            <a:lvl1pPr marL="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1pPr>
            <a:lvl2pPr marL="779983" indent="0">
              <a:buNone/>
              <a:defRPr sz="3412">
                <a:solidFill>
                  <a:schemeClr val="tx1">
                    <a:tint val="75000"/>
                  </a:schemeClr>
                </a:solidFill>
              </a:defRPr>
            </a:lvl2pPr>
            <a:lvl3pPr marL="1559966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3pPr>
            <a:lvl4pPr marL="2339950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4pPr>
            <a:lvl5pPr marL="3119933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5pPr>
            <a:lvl6pPr marL="3899916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6pPr>
            <a:lvl7pPr marL="4679899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7pPr>
            <a:lvl8pPr marL="5459882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8pPr>
            <a:lvl9pPr marL="6239866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114550"/>
            <a:ext cx="11607324" cy="74234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114550"/>
            <a:ext cx="11607324" cy="74234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2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622911"/>
            <a:ext cx="23556039" cy="2261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2868095"/>
            <a:ext cx="11553980" cy="1405609"/>
          </a:xfrm>
        </p:spPr>
        <p:txBody>
          <a:bodyPr anchor="b"/>
          <a:lstStyle>
            <a:lvl1pPr marL="0" indent="0">
              <a:buNone/>
              <a:defRPr sz="4094" b="1"/>
            </a:lvl1pPr>
            <a:lvl2pPr marL="779983" indent="0">
              <a:buNone/>
              <a:defRPr sz="3412" b="1"/>
            </a:lvl2pPr>
            <a:lvl3pPr marL="1559966" indent="0">
              <a:buNone/>
              <a:defRPr sz="3071" b="1"/>
            </a:lvl3pPr>
            <a:lvl4pPr marL="2339950" indent="0">
              <a:buNone/>
              <a:defRPr sz="2730" b="1"/>
            </a:lvl4pPr>
            <a:lvl5pPr marL="3119933" indent="0">
              <a:buNone/>
              <a:defRPr sz="2730" b="1"/>
            </a:lvl5pPr>
            <a:lvl6pPr marL="3899916" indent="0">
              <a:buNone/>
              <a:defRPr sz="2730" b="1"/>
            </a:lvl6pPr>
            <a:lvl7pPr marL="4679899" indent="0">
              <a:buNone/>
              <a:defRPr sz="2730" b="1"/>
            </a:lvl7pPr>
            <a:lvl8pPr marL="5459882" indent="0">
              <a:buNone/>
              <a:defRPr sz="2730" b="1"/>
            </a:lvl8pPr>
            <a:lvl9pPr marL="6239866" indent="0">
              <a:buNone/>
              <a:defRPr sz="27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273705"/>
            <a:ext cx="11553980" cy="628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2868095"/>
            <a:ext cx="11610881" cy="1405609"/>
          </a:xfrm>
        </p:spPr>
        <p:txBody>
          <a:bodyPr anchor="b"/>
          <a:lstStyle>
            <a:lvl1pPr marL="0" indent="0">
              <a:buNone/>
              <a:defRPr sz="4094" b="1"/>
            </a:lvl1pPr>
            <a:lvl2pPr marL="779983" indent="0">
              <a:buNone/>
              <a:defRPr sz="3412" b="1"/>
            </a:lvl2pPr>
            <a:lvl3pPr marL="1559966" indent="0">
              <a:buNone/>
              <a:defRPr sz="3071" b="1"/>
            </a:lvl3pPr>
            <a:lvl4pPr marL="2339950" indent="0">
              <a:buNone/>
              <a:defRPr sz="2730" b="1"/>
            </a:lvl4pPr>
            <a:lvl5pPr marL="3119933" indent="0">
              <a:buNone/>
              <a:defRPr sz="2730" b="1"/>
            </a:lvl5pPr>
            <a:lvl6pPr marL="3899916" indent="0">
              <a:buNone/>
              <a:defRPr sz="2730" b="1"/>
            </a:lvl6pPr>
            <a:lvl7pPr marL="4679899" indent="0">
              <a:buNone/>
              <a:defRPr sz="2730" b="1"/>
            </a:lvl7pPr>
            <a:lvl8pPr marL="5459882" indent="0">
              <a:buNone/>
              <a:defRPr sz="2730" b="1"/>
            </a:lvl8pPr>
            <a:lvl9pPr marL="6239866" indent="0">
              <a:buNone/>
              <a:defRPr sz="27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273705"/>
            <a:ext cx="11610881" cy="628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8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3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779992"/>
            <a:ext cx="8808620" cy="2729971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684566"/>
            <a:ext cx="13826371" cy="8314495"/>
          </a:xfrm>
        </p:spPr>
        <p:txBody>
          <a:bodyPr/>
          <a:lstStyle>
            <a:lvl1pPr>
              <a:defRPr sz="5459"/>
            </a:lvl1pPr>
            <a:lvl2pPr>
              <a:defRPr sz="4777"/>
            </a:lvl2pPr>
            <a:lvl3pPr>
              <a:defRPr sz="4094"/>
            </a:lvl3pPr>
            <a:lvl4pPr>
              <a:defRPr sz="3412"/>
            </a:lvl4pPr>
            <a:lvl5pPr>
              <a:defRPr sz="3412"/>
            </a:lvl5pPr>
            <a:lvl6pPr>
              <a:defRPr sz="3412"/>
            </a:lvl6pPr>
            <a:lvl7pPr>
              <a:defRPr sz="3412"/>
            </a:lvl7pPr>
            <a:lvl8pPr>
              <a:defRPr sz="3412"/>
            </a:lvl8pPr>
            <a:lvl9pPr>
              <a:defRPr sz="34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3509962"/>
            <a:ext cx="8808620" cy="6502640"/>
          </a:xfrm>
        </p:spPr>
        <p:txBody>
          <a:bodyPr/>
          <a:lstStyle>
            <a:lvl1pPr marL="0" indent="0">
              <a:buNone/>
              <a:defRPr sz="2730"/>
            </a:lvl1pPr>
            <a:lvl2pPr marL="779983" indent="0">
              <a:buNone/>
              <a:defRPr sz="2388"/>
            </a:lvl2pPr>
            <a:lvl3pPr marL="1559966" indent="0">
              <a:buNone/>
              <a:defRPr sz="2047"/>
            </a:lvl3pPr>
            <a:lvl4pPr marL="2339950" indent="0">
              <a:buNone/>
              <a:defRPr sz="1706"/>
            </a:lvl4pPr>
            <a:lvl5pPr marL="3119933" indent="0">
              <a:buNone/>
              <a:defRPr sz="1706"/>
            </a:lvl5pPr>
            <a:lvl6pPr marL="3899916" indent="0">
              <a:buNone/>
              <a:defRPr sz="1706"/>
            </a:lvl6pPr>
            <a:lvl7pPr marL="4679899" indent="0">
              <a:buNone/>
              <a:defRPr sz="1706"/>
            </a:lvl7pPr>
            <a:lvl8pPr marL="5459882" indent="0">
              <a:buNone/>
              <a:defRPr sz="1706"/>
            </a:lvl8pPr>
            <a:lvl9pPr marL="6239866" indent="0">
              <a:buNone/>
              <a:defRPr sz="17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779992"/>
            <a:ext cx="8808620" cy="2729971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684566"/>
            <a:ext cx="13826371" cy="8314495"/>
          </a:xfrm>
        </p:spPr>
        <p:txBody>
          <a:bodyPr anchor="t"/>
          <a:lstStyle>
            <a:lvl1pPr marL="0" indent="0">
              <a:buNone/>
              <a:defRPr sz="5459"/>
            </a:lvl1pPr>
            <a:lvl2pPr marL="779983" indent="0">
              <a:buNone/>
              <a:defRPr sz="4777"/>
            </a:lvl2pPr>
            <a:lvl3pPr marL="1559966" indent="0">
              <a:buNone/>
              <a:defRPr sz="4094"/>
            </a:lvl3pPr>
            <a:lvl4pPr marL="2339950" indent="0">
              <a:buNone/>
              <a:defRPr sz="3412"/>
            </a:lvl4pPr>
            <a:lvl5pPr marL="3119933" indent="0">
              <a:buNone/>
              <a:defRPr sz="3412"/>
            </a:lvl5pPr>
            <a:lvl6pPr marL="3899916" indent="0">
              <a:buNone/>
              <a:defRPr sz="3412"/>
            </a:lvl6pPr>
            <a:lvl7pPr marL="4679899" indent="0">
              <a:buNone/>
              <a:defRPr sz="3412"/>
            </a:lvl7pPr>
            <a:lvl8pPr marL="5459882" indent="0">
              <a:buNone/>
              <a:defRPr sz="3412"/>
            </a:lvl8pPr>
            <a:lvl9pPr marL="6239866" indent="0">
              <a:buNone/>
              <a:defRPr sz="34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3509962"/>
            <a:ext cx="8808620" cy="6502640"/>
          </a:xfrm>
        </p:spPr>
        <p:txBody>
          <a:bodyPr/>
          <a:lstStyle>
            <a:lvl1pPr marL="0" indent="0">
              <a:buNone/>
              <a:defRPr sz="2730"/>
            </a:lvl1pPr>
            <a:lvl2pPr marL="779983" indent="0">
              <a:buNone/>
              <a:defRPr sz="2388"/>
            </a:lvl2pPr>
            <a:lvl3pPr marL="1559966" indent="0">
              <a:buNone/>
              <a:defRPr sz="2047"/>
            </a:lvl3pPr>
            <a:lvl4pPr marL="2339950" indent="0">
              <a:buNone/>
              <a:defRPr sz="1706"/>
            </a:lvl4pPr>
            <a:lvl5pPr marL="3119933" indent="0">
              <a:buNone/>
              <a:defRPr sz="1706"/>
            </a:lvl5pPr>
            <a:lvl6pPr marL="3899916" indent="0">
              <a:buNone/>
              <a:defRPr sz="1706"/>
            </a:lvl6pPr>
            <a:lvl7pPr marL="4679899" indent="0">
              <a:buNone/>
              <a:defRPr sz="1706"/>
            </a:lvl7pPr>
            <a:lvl8pPr marL="5459882" indent="0">
              <a:buNone/>
              <a:defRPr sz="1706"/>
            </a:lvl8pPr>
            <a:lvl9pPr marL="6239866" indent="0">
              <a:buNone/>
              <a:defRPr sz="17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4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622911"/>
            <a:ext cx="23556039" cy="226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114550"/>
            <a:ext cx="23556039" cy="742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0844052"/>
            <a:ext cx="6145054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D469-EFBA-4AE3-A287-11DCAEFA9882}" type="datetimeFigureOut">
              <a:rPr lang="en-GB" smtClean="0"/>
              <a:t>16/05/2017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0844052"/>
            <a:ext cx="9217581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0844052"/>
            <a:ext cx="6145054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1392-0FB7-477F-A016-088E7D19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1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559966" rtl="0" eaLnBrk="1" latinLnBrk="0" hangingPunct="1">
        <a:lnSpc>
          <a:spcPct val="90000"/>
        </a:lnSpc>
        <a:spcBef>
          <a:spcPct val="0"/>
        </a:spcBef>
        <a:buNone/>
        <a:defRPr sz="7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992" indent="-389992" algn="l" defTabSz="1559966" rtl="0" eaLnBrk="1" latinLnBrk="0" hangingPunct="1">
        <a:lnSpc>
          <a:spcPct val="90000"/>
        </a:lnSpc>
        <a:spcBef>
          <a:spcPts val="1706"/>
        </a:spcBef>
        <a:buFont typeface="Arial" panose="020B0604020202020204" pitchFamily="34" charset="0"/>
        <a:buChar char="•"/>
        <a:defRPr sz="4777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2pPr>
      <a:lvl3pPr marL="1949958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412" kern="1200">
          <a:solidFill>
            <a:schemeClr val="tx1"/>
          </a:solidFill>
          <a:latin typeface="+mn-lt"/>
          <a:ea typeface="+mn-ea"/>
          <a:cs typeface="+mn-cs"/>
        </a:defRPr>
      </a:lvl3pPr>
      <a:lvl4pPr marL="2729941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4pPr>
      <a:lvl5pPr marL="3509924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5pPr>
      <a:lvl6pPr marL="4289908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6pPr>
      <a:lvl7pPr marL="5069891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7pPr>
      <a:lvl8pPr marL="5849874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8pPr>
      <a:lvl9pPr marL="6629857" indent="-389992" algn="l" defTabSz="15599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1pPr>
      <a:lvl2pPr marL="779983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2pPr>
      <a:lvl3pPr marL="1559966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3pPr>
      <a:lvl4pPr marL="2339950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4pPr>
      <a:lvl5pPr marL="3119933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5pPr>
      <a:lvl6pPr marL="3899916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6pPr>
      <a:lvl7pPr marL="4679899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7pPr>
      <a:lvl8pPr marL="5459882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8pPr>
      <a:lvl9pPr marL="6239866" algn="l" defTabSz="1559966" rtl="0" eaLnBrk="1" latinLnBrk="0" hangingPunct="1">
        <a:defRPr sz="30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al 213">
            <a:extLst>
              <a:ext uri="{FF2B5EF4-FFF2-40B4-BE49-F238E27FC236}">
                <a16:creationId xmlns:a16="http://schemas.microsoft.com/office/drawing/2014/main" id="{F3F721BD-3F1E-46D9-A0C7-51507DD98CE8}"/>
              </a:ext>
            </a:extLst>
          </p:cNvPr>
          <p:cNvSpPr/>
          <p:nvPr/>
        </p:nvSpPr>
        <p:spPr>
          <a:xfrm>
            <a:off x="23826313" y="4987582"/>
            <a:ext cx="1023446" cy="1023446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76" b="1" dirty="0"/>
          </a:p>
        </p:txBody>
      </p:sp>
      <p:sp>
        <p:nvSpPr>
          <p:cNvPr id="2" name="Oval 1"/>
          <p:cNvSpPr/>
          <p:nvPr/>
        </p:nvSpPr>
        <p:spPr>
          <a:xfrm>
            <a:off x="2889054" y="3510092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GB" sz="2776" b="1" dirty="0"/>
          </a:p>
        </p:txBody>
      </p:sp>
      <p:sp>
        <p:nvSpPr>
          <p:cNvPr id="4" name="Oval 3"/>
          <p:cNvSpPr/>
          <p:nvPr/>
        </p:nvSpPr>
        <p:spPr>
          <a:xfrm>
            <a:off x="2889054" y="6932535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GB" sz="2776" b="1" dirty="0"/>
          </a:p>
        </p:txBody>
      </p:sp>
      <p:sp>
        <p:nvSpPr>
          <p:cNvPr id="6" name="Oval 5"/>
          <p:cNvSpPr/>
          <p:nvPr/>
        </p:nvSpPr>
        <p:spPr>
          <a:xfrm>
            <a:off x="639304" y="5115483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GB" sz="2776" b="1" dirty="0"/>
          </a:p>
        </p:txBody>
      </p:sp>
      <p:cxnSp>
        <p:nvCxnSpPr>
          <p:cNvPr id="11" name="Straight Arrow Connector 10"/>
          <p:cNvCxnSpPr>
            <a:cxnSpLocks/>
            <a:stCxn id="6" idx="6"/>
            <a:endCxn id="2" idx="2"/>
          </p:cNvCxnSpPr>
          <p:nvPr/>
        </p:nvCxnSpPr>
        <p:spPr>
          <a:xfrm flipV="1">
            <a:off x="1408803" y="3894841"/>
            <a:ext cx="1480248" cy="160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6" idx="6"/>
            <a:endCxn id="4" idx="2"/>
          </p:cNvCxnSpPr>
          <p:nvPr/>
        </p:nvCxnSpPr>
        <p:spPr>
          <a:xfrm>
            <a:off x="1408803" y="5500233"/>
            <a:ext cx="1480248" cy="1817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09968" y="2885901"/>
            <a:ext cx="118991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. </a:t>
            </a:r>
            <a:r>
              <a:rPr lang="id-ID" sz="2315" b="1" dirty="0">
                <a:sym typeface="Wingdings" panose="05000000000000000000" pitchFamily="2" charset="2"/>
              </a:rPr>
              <a:t> X,R</a:t>
            </a:r>
            <a:endParaRPr lang="en-GB" sz="1620" b="1" dirty="0"/>
          </a:p>
        </p:txBody>
      </p:sp>
      <p:cxnSp>
        <p:nvCxnSpPr>
          <p:cNvPr id="209" name="Straight Arrow Connector 208"/>
          <p:cNvCxnSpPr>
            <a:cxnSpLocks/>
          </p:cNvCxnSpPr>
          <p:nvPr/>
        </p:nvCxnSpPr>
        <p:spPr>
          <a:xfrm flipV="1">
            <a:off x="552454" y="5946081"/>
            <a:ext cx="285878" cy="1150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16330" y="7096555"/>
            <a:ext cx="1010690" cy="58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40" b="1" dirty="0"/>
              <a:t>Start</a:t>
            </a:r>
            <a:endParaRPr lang="en-GB" sz="2083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B86689-E0CA-4BCB-A555-09C69373E356}"/>
              </a:ext>
            </a:extLst>
          </p:cNvPr>
          <p:cNvSpPr txBox="1"/>
          <p:nvPr/>
        </p:nvSpPr>
        <p:spPr>
          <a:xfrm rot="3024441">
            <a:off x="1159347" y="6248842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-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A474F3-C228-4E3C-A4C0-79F58A6AE777}"/>
              </a:ext>
            </a:extLst>
          </p:cNvPr>
          <p:cNvCxnSpPr>
            <a:cxnSpLocks/>
            <a:stCxn id="2" idx="7"/>
            <a:endCxn id="2" idx="1"/>
          </p:cNvCxnSpPr>
          <p:nvPr/>
        </p:nvCxnSpPr>
        <p:spPr>
          <a:xfrm rot="16200000" flipV="1">
            <a:off x="3273805" y="3350723"/>
            <a:ext cx="12700" cy="544119"/>
          </a:xfrm>
          <a:prstGeom prst="curvedConnector3">
            <a:avLst>
              <a:gd name="adj1" fmla="val 26873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4446D0D-77B3-4232-B666-EA282331FEC5}"/>
              </a:ext>
            </a:extLst>
          </p:cNvPr>
          <p:cNvSpPr txBox="1"/>
          <p:nvPr/>
        </p:nvSpPr>
        <p:spPr>
          <a:xfrm rot="18653990">
            <a:off x="1159347" y="4295097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.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645E7C4-4497-43B8-843F-7F2D1F75C088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rot="5400000">
            <a:off x="3273801" y="7317286"/>
            <a:ext cx="14696" cy="544119"/>
          </a:xfrm>
          <a:prstGeom prst="curvedConnector3">
            <a:avLst>
              <a:gd name="adj1" fmla="val 256678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006A43F-08DF-4132-9284-16E9015142FA}"/>
              </a:ext>
            </a:extLst>
          </p:cNvPr>
          <p:cNvSpPr txBox="1"/>
          <p:nvPr/>
        </p:nvSpPr>
        <p:spPr>
          <a:xfrm>
            <a:off x="2409968" y="7888483"/>
            <a:ext cx="118991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- </a:t>
            </a:r>
            <a:r>
              <a:rPr lang="id-ID" sz="2315" b="1" dirty="0">
                <a:sym typeface="Wingdings" panose="05000000000000000000" pitchFamily="2" charset="2"/>
              </a:rPr>
              <a:t> Y,R</a:t>
            </a:r>
            <a:endParaRPr lang="en-GB" sz="1620" b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716B0F-421C-4E25-AEE6-2C3996F6F7A8}"/>
              </a:ext>
            </a:extLst>
          </p:cNvPr>
          <p:cNvSpPr/>
          <p:nvPr/>
        </p:nvSpPr>
        <p:spPr>
          <a:xfrm>
            <a:off x="5817358" y="3510091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GB" sz="2776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53C5961-C2CB-47D3-90D6-978E86DD2061}"/>
              </a:ext>
            </a:extLst>
          </p:cNvPr>
          <p:cNvCxnSpPr>
            <a:cxnSpLocks/>
            <a:stCxn id="2" idx="6"/>
            <a:endCxn id="112" idx="2"/>
          </p:cNvCxnSpPr>
          <p:nvPr/>
        </p:nvCxnSpPr>
        <p:spPr>
          <a:xfrm flipV="1">
            <a:off x="3658550" y="3894843"/>
            <a:ext cx="215880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4E40E1E-C535-4918-A0F6-6BF4FA901132}"/>
              </a:ext>
            </a:extLst>
          </p:cNvPr>
          <p:cNvSpPr txBox="1"/>
          <p:nvPr/>
        </p:nvSpPr>
        <p:spPr>
          <a:xfrm>
            <a:off x="3880075" y="3431826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-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D8D68AE-3630-4444-B869-D568DC8F9695}"/>
              </a:ext>
            </a:extLst>
          </p:cNvPr>
          <p:cNvSpPr/>
          <p:nvPr/>
        </p:nvSpPr>
        <p:spPr>
          <a:xfrm>
            <a:off x="5832057" y="6932535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GB" sz="2776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1BE5BBF-0DE8-4565-9734-CCF194BE883E}"/>
              </a:ext>
            </a:extLst>
          </p:cNvPr>
          <p:cNvCxnSpPr>
            <a:cxnSpLocks/>
            <a:stCxn id="4" idx="6"/>
            <a:endCxn id="118" idx="2"/>
          </p:cNvCxnSpPr>
          <p:nvPr/>
        </p:nvCxnSpPr>
        <p:spPr>
          <a:xfrm>
            <a:off x="3658551" y="7317282"/>
            <a:ext cx="2173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298ECF7-01D6-4638-96EE-51B1541D82A5}"/>
              </a:ext>
            </a:extLst>
          </p:cNvPr>
          <p:cNvSpPr txBox="1"/>
          <p:nvPr/>
        </p:nvSpPr>
        <p:spPr>
          <a:xfrm>
            <a:off x="3894774" y="6827869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.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8E8BEABB-733B-4E79-B6B4-97DD7A63CD61}"/>
              </a:ext>
            </a:extLst>
          </p:cNvPr>
          <p:cNvCxnSpPr>
            <a:cxnSpLocks/>
            <a:stCxn id="118" idx="5"/>
            <a:endCxn id="118" idx="3"/>
          </p:cNvCxnSpPr>
          <p:nvPr/>
        </p:nvCxnSpPr>
        <p:spPr>
          <a:xfrm rot="5400000">
            <a:off x="6216804" y="7317286"/>
            <a:ext cx="14696" cy="544119"/>
          </a:xfrm>
          <a:prstGeom prst="curvedConnector3">
            <a:avLst>
              <a:gd name="adj1" fmla="val 256678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1C3AED1-3EF1-48A0-9F63-7480C093AE9B}"/>
              </a:ext>
            </a:extLst>
          </p:cNvPr>
          <p:cNvSpPr txBox="1"/>
          <p:nvPr/>
        </p:nvSpPr>
        <p:spPr>
          <a:xfrm>
            <a:off x="5641053" y="7888483"/>
            <a:ext cx="118991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. </a:t>
            </a:r>
            <a:r>
              <a:rPr lang="id-ID" sz="2315" b="1" dirty="0">
                <a:sym typeface="Wingdings" panose="05000000000000000000" pitchFamily="2" charset="2"/>
              </a:rPr>
              <a:t> X,R</a:t>
            </a:r>
            <a:endParaRPr lang="en-GB" sz="1620" b="1" dirty="0"/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67DDAE1-68B3-4519-B53C-EDA71A6CF2A1}"/>
              </a:ext>
            </a:extLst>
          </p:cNvPr>
          <p:cNvCxnSpPr>
            <a:cxnSpLocks/>
            <a:stCxn id="112" idx="7"/>
            <a:endCxn id="112" idx="1"/>
          </p:cNvCxnSpPr>
          <p:nvPr/>
        </p:nvCxnSpPr>
        <p:spPr>
          <a:xfrm rot="16200000" flipV="1">
            <a:off x="6202106" y="3350722"/>
            <a:ext cx="14696" cy="544119"/>
          </a:xfrm>
          <a:prstGeom prst="curvedConnector3">
            <a:avLst>
              <a:gd name="adj1" fmla="val 256678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673F556-954A-42AA-9AAA-7EBCB7F29B51}"/>
              </a:ext>
            </a:extLst>
          </p:cNvPr>
          <p:cNvSpPr txBox="1"/>
          <p:nvPr/>
        </p:nvSpPr>
        <p:spPr>
          <a:xfrm>
            <a:off x="5641053" y="2885902"/>
            <a:ext cx="118991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- </a:t>
            </a:r>
            <a:r>
              <a:rPr lang="id-ID" sz="2315" b="1" dirty="0">
                <a:sym typeface="Wingdings" panose="05000000000000000000" pitchFamily="2" charset="2"/>
              </a:rPr>
              <a:t> Y,R</a:t>
            </a:r>
            <a:endParaRPr lang="en-GB" sz="1620" b="1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D3064BD-855E-4B44-9B0E-E4210D5D9C0F}"/>
              </a:ext>
            </a:extLst>
          </p:cNvPr>
          <p:cNvSpPr/>
          <p:nvPr/>
        </p:nvSpPr>
        <p:spPr>
          <a:xfrm>
            <a:off x="8012699" y="5115483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GB" sz="2776" b="1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7DF73E2-7672-4C67-ACED-C7CF07733BF3}"/>
              </a:ext>
            </a:extLst>
          </p:cNvPr>
          <p:cNvCxnSpPr>
            <a:cxnSpLocks/>
            <a:stCxn id="112" idx="6"/>
            <a:endCxn id="125" idx="2"/>
          </p:cNvCxnSpPr>
          <p:nvPr/>
        </p:nvCxnSpPr>
        <p:spPr>
          <a:xfrm>
            <a:off x="6586855" y="3894842"/>
            <a:ext cx="1425840" cy="1605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78EA739-EBBD-43E9-B577-DDA68EB3D4E6}"/>
              </a:ext>
            </a:extLst>
          </p:cNvPr>
          <p:cNvCxnSpPr>
            <a:cxnSpLocks/>
            <a:stCxn id="118" idx="6"/>
            <a:endCxn id="125" idx="2"/>
          </p:cNvCxnSpPr>
          <p:nvPr/>
        </p:nvCxnSpPr>
        <p:spPr>
          <a:xfrm flipV="1">
            <a:off x="6601554" y="5500233"/>
            <a:ext cx="1411142" cy="1817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34DC5-8EA5-4085-87E0-3FE1790C83A3}"/>
              </a:ext>
            </a:extLst>
          </p:cNvPr>
          <p:cNvSpPr txBox="1"/>
          <p:nvPr/>
        </p:nvSpPr>
        <p:spPr>
          <a:xfrm rot="2891542">
            <a:off x="6622601" y="4300850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93D4E73-7535-411F-A24F-D05AE046692F}"/>
              </a:ext>
            </a:extLst>
          </p:cNvPr>
          <p:cNvSpPr txBox="1"/>
          <p:nvPr/>
        </p:nvSpPr>
        <p:spPr>
          <a:xfrm rot="18431867">
            <a:off x="6318596" y="6050059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E5DEC8B-5D92-40B7-A795-8D93D33D2F67}"/>
              </a:ext>
            </a:extLst>
          </p:cNvPr>
          <p:cNvSpPr/>
          <p:nvPr/>
        </p:nvSpPr>
        <p:spPr>
          <a:xfrm>
            <a:off x="10700544" y="5115483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GB" sz="2776" b="1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23DD9EA-2A11-46FD-9602-BDE4C68FDBC0}"/>
              </a:ext>
            </a:extLst>
          </p:cNvPr>
          <p:cNvCxnSpPr>
            <a:cxnSpLocks/>
            <a:stCxn id="125" idx="6"/>
            <a:endCxn id="131" idx="2"/>
          </p:cNvCxnSpPr>
          <p:nvPr/>
        </p:nvCxnSpPr>
        <p:spPr>
          <a:xfrm>
            <a:off x="8782202" y="5500233"/>
            <a:ext cx="1918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E33877B-08F9-4CD8-901C-F2BD2034FEDA}"/>
              </a:ext>
            </a:extLst>
          </p:cNvPr>
          <p:cNvSpPr txBox="1"/>
          <p:nvPr/>
        </p:nvSpPr>
        <p:spPr>
          <a:xfrm>
            <a:off x="9001011" y="5055362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644562-D4B9-4521-A6D0-97627CD5CC32}"/>
              </a:ext>
            </a:extLst>
          </p:cNvPr>
          <p:cNvSpPr txBox="1"/>
          <p:nvPr/>
        </p:nvSpPr>
        <p:spPr>
          <a:xfrm>
            <a:off x="9023676" y="5421970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4891682-1D65-467C-805B-D410E86DAFA5}"/>
              </a:ext>
            </a:extLst>
          </p:cNvPr>
          <p:cNvSpPr/>
          <p:nvPr/>
        </p:nvSpPr>
        <p:spPr>
          <a:xfrm>
            <a:off x="13277232" y="5115482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GB" sz="2776" b="1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394A96-8DA2-4A25-92D5-3F10BA29F826}"/>
              </a:ext>
            </a:extLst>
          </p:cNvPr>
          <p:cNvCxnSpPr>
            <a:cxnSpLocks/>
            <a:stCxn id="131" idx="6"/>
            <a:endCxn id="145" idx="2"/>
          </p:cNvCxnSpPr>
          <p:nvPr/>
        </p:nvCxnSpPr>
        <p:spPr>
          <a:xfrm flipV="1">
            <a:off x="11470045" y="5500233"/>
            <a:ext cx="180718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DC57DA9-18D1-4828-97AC-BE4A3D7AEABA}"/>
              </a:ext>
            </a:extLst>
          </p:cNvPr>
          <p:cNvSpPr txBox="1"/>
          <p:nvPr/>
        </p:nvSpPr>
        <p:spPr>
          <a:xfrm>
            <a:off x="11579111" y="5055362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C4B166-F99A-4C21-B5E4-01A6F7C6AB9E}"/>
              </a:ext>
            </a:extLst>
          </p:cNvPr>
          <p:cNvSpPr txBox="1"/>
          <p:nvPr/>
        </p:nvSpPr>
        <p:spPr>
          <a:xfrm>
            <a:off x="11601776" y="5421970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83FC18D-7A9E-4EE5-A0DD-D50CC64B0CF9}"/>
              </a:ext>
            </a:extLst>
          </p:cNvPr>
          <p:cNvSpPr/>
          <p:nvPr/>
        </p:nvSpPr>
        <p:spPr>
          <a:xfrm>
            <a:off x="15906132" y="5115482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GB" sz="2776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D59F7C1-9DE2-411D-8CCB-815715B8F2F5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>
          <a:xfrm>
            <a:off x="14046733" y="5500232"/>
            <a:ext cx="18593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2FD0EFB-AF0D-4448-9018-FAA8D2339334}"/>
              </a:ext>
            </a:extLst>
          </p:cNvPr>
          <p:cNvSpPr txBox="1"/>
          <p:nvPr/>
        </p:nvSpPr>
        <p:spPr>
          <a:xfrm>
            <a:off x="14208011" y="5055362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BAC1DB2-354F-4B86-9C96-C8F518BAAAE1}"/>
              </a:ext>
            </a:extLst>
          </p:cNvPr>
          <p:cNvSpPr txBox="1"/>
          <p:nvPr/>
        </p:nvSpPr>
        <p:spPr>
          <a:xfrm>
            <a:off x="14230676" y="5421970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021C7D0-438E-4C1A-8B31-B9766F295B04}"/>
              </a:ext>
            </a:extLst>
          </p:cNvPr>
          <p:cNvSpPr/>
          <p:nvPr/>
        </p:nvSpPr>
        <p:spPr>
          <a:xfrm>
            <a:off x="18474640" y="5115482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776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GB" sz="2776" b="1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B0CC22-F70F-431C-9B07-8B64CCC2BE4C}"/>
              </a:ext>
            </a:extLst>
          </p:cNvPr>
          <p:cNvCxnSpPr>
            <a:cxnSpLocks/>
            <a:stCxn id="154" idx="6"/>
            <a:endCxn id="159" idx="2"/>
          </p:cNvCxnSpPr>
          <p:nvPr/>
        </p:nvCxnSpPr>
        <p:spPr>
          <a:xfrm>
            <a:off x="16675633" y="5500232"/>
            <a:ext cx="1799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8B1F805-045C-46EE-A634-F7614A763FEC}"/>
              </a:ext>
            </a:extLst>
          </p:cNvPr>
          <p:cNvSpPr txBox="1"/>
          <p:nvPr/>
        </p:nvSpPr>
        <p:spPr>
          <a:xfrm>
            <a:off x="16776519" y="5055362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03D4F3-C80C-4750-8B5F-5BBA12CD5D85}"/>
              </a:ext>
            </a:extLst>
          </p:cNvPr>
          <p:cNvSpPr txBox="1"/>
          <p:nvPr/>
        </p:nvSpPr>
        <p:spPr>
          <a:xfrm>
            <a:off x="16799184" y="5421970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537BAE-52F6-42E9-B084-66088D83A08C}"/>
              </a:ext>
            </a:extLst>
          </p:cNvPr>
          <p:cNvSpPr/>
          <p:nvPr/>
        </p:nvSpPr>
        <p:spPr>
          <a:xfrm>
            <a:off x="21058399" y="5115481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GB" sz="2776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D185DEC-0C2C-4408-8185-A2A7DFD61C3E}"/>
              </a:ext>
            </a:extLst>
          </p:cNvPr>
          <p:cNvCxnSpPr>
            <a:cxnSpLocks/>
            <a:stCxn id="159" idx="6"/>
            <a:endCxn id="164" idx="2"/>
          </p:cNvCxnSpPr>
          <p:nvPr/>
        </p:nvCxnSpPr>
        <p:spPr>
          <a:xfrm flipV="1">
            <a:off x="19244140" y="5500232"/>
            <a:ext cx="18142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D32D9DE-7F4A-4163-AABF-F9454C9EB206}"/>
              </a:ext>
            </a:extLst>
          </p:cNvPr>
          <p:cNvSpPr txBox="1"/>
          <p:nvPr/>
        </p:nvSpPr>
        <p:spPr>
          <a:xfrm>
            <a:off x="19356290" y="5061506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D6D7A40-CDD8-48F1-8900-2E1E5434D9B4}"/>
              </a:ext>
            </a:extLst>
          </p:cNvPr>
          <p:cNvSpPr txBox="1"/>
          <p:nvPr/>
        </p:nvSpPr>
        <p:spPr>
          <a:xfrm>
            <a:off x="19378955" y="5428114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DA225D3-6F14-42D5-AB65-B61045306B16}"/>
              </a:ext>
            </a:extLst>
          </p:cNvPr>
          <p:cNvSpPr/>
          <p:nvPr/>
        </p:nvSpPr>
        <p:spPr>
          <a:xfrm>
            <a:off x="23954432" y="5115481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GB" sz="2776" b="1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E7ED5D8E-5B35-4F2C-BD76-581AB62199A5}"/>
              </a:ext>
            </a:extLst>
          </p:cNvPr>
          <p:cNvCxnSpPr>
            <a:cxnSpLocks/>
            <a:stCxn id="164" idx="6"/>
            <a:endCxn id="214" idx="2"/>
          </p:cNvCxnSpPr>
          <p:nvPr/>
        </p:nvCxnSpPr>
        <p:spPr>
          <a:xfrm flipV="1">
            <a:off x="21827900" y="5499305"/>
            <a:ext cx="1998413" cy="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350C640B-95F2-432D-9C93-8A5CC36D26E5}"/>
              </a:ext>
            </a:extLst>
          </p:cNvPr>
          <p:cNvSpPr txBox="1"/>
          <p:nvPr/>
        </p:nvSpPr>
        <p:spPr>
          <a:xfrm>
            <a:off x="22014790" y="5051981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964E5C-7F5E-4E94-9B02-BA795F657ED5}"/>
              </a:ext>
            </a:extLst>
          </p:cNvPr>
          <p:cNvSpPr txBox="1"/>
          <p:nvPr/>
        </p:nvSpPr>
        <p:spPr>
          <a:xfrm>
            <a:off x="22012055" y="5456689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d-ID" sz="2315" b="1" dirty="0">
                <a:sym typeface="Wingdings" panose="05000000000000000000" pitchFamily="2" charset="2"/>
              </a:rPr>
              <a:t>,R</a:t>
            </a:r>
            <a:endParaRPr lang="en-GB" sz="162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CB60F0-09EC-41E6-88B0-3E2D48365446}"/>
              </a:ext>
            </a:extLst>
          </p:cNvPr>
          <p:cNvSpPr/>
          <p:nvPr/>
        </p:nvSpPr>
        <p:spPr>
          <a:xfrm>
            <a:off x="21064458" y="2725442"/>
            <a:ext cx="769501" cy="769501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GB" sz="2776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34BD71-EB8E-4E91-8249-DF8B86992123}"/>
              </a:ext>
            </a:extLst>
          </p:cNvPr>
          <p:cNvCxnSpPr>
            <a:cxnSpLocks/>
            <a:stCxn id="164" idx="0"/>
            <a:endCxn id="55" idx="4"/>
          </p:cNvCxnSpPr>
          <p:nvPr/>
        </p:nvCxnSpPr>
        <p:spPr>
          <a:xfrm flipV="1">
            <a:off x="21443150" y="3494943"/>
            <a:ext cx="6059" cy="1620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3D7E7DE-76D5-41DD-9FDC-D5207875A28F}"/>
              </a:ext>
            </a:extLst>
          </p:cNvPr>
          <p:cNvSpPr txBox="1"/>
          <p:nvPr/>
        </p:nvSpPr>
        <p:spPr>
          <a:xfrm>
            <a:off x="21440844" y="3758393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6946E4-5F67-4C75-98D9-84AFE24678FD}"/>
              </a:ext>
            </a:extLst>
          </p:cNvPr>
          <p:cNvSpPr txBox="1"/>
          <p:nvPr/>
        </p:nvSpPr>
        <p:spPr>
          <a:xfrm>
            <a:off x="21463509" y="4125001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FACC9C17-9416-4F6E-93BB-9128600EBFCD}"/>
              </a:ext>
            </a:extLst>
          </p:cNvPr>
          <p:cNvCxnSpPr>
            <a:cxnSpLocks/>
            <a:stCxn id="55" idx="7"/>
            <a:endCxn id="55" idx="1"/>
          </p:cNvCxnSpPr>
          <p:nvPr/>
        </p:nvCxnSpPr>
        <p:spPr>
          <a:xfrm rot="16200000" flipV="1">
            <a:off x="21449209" y="2566073"/>
            <a:ext cx="12700" cy="544119"/>
          </a:xfrm>
          <a:prstGeom prst="curvedConnector3">
            <a:avLst>
              <a:gd name="adj1" fmla="val 26873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2CAB244-B604-464D-ADCD-9CD77FF4F647}"/>
              </a:ext>
            </a:extLst>
          </p:cNvPr>
          <p:cNvSpPr txBox="1"/>
          <p:nvPr/>
        </p:nvSpPr>
        <p:spPr>
          <a:xfrm>
            <a:off x="20855346" y="2144354"/>
            <a:ext cx="117099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X </a:t>
            </a:r>
            <a:r>
              <a:rPr lang="id-ID" sz="2315" b="1" dirty="0">
                <a:sym typeface="Wingdings" panose="05000000000000000000" pitchFamily="2" charset="2"/>
              </a:rPr>
              <a:t> X,L</a:t>
            </a:r>
            <a:endParaRPr lang="en-GB" sz="162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FE84D-0E5A-4A5E-8648-014B3094DEAA}"/>
              </a:ext>
            </a:extLst>
          </p:cNvPr>
          <p:cNvSpPr txBox="1"/>
          <p:nvPr/>
        </p:nvSpPr>
        <p:spPr>
          <a:xfrm>
            <a:off x="20892525" y="1845677"/>
            <a:ext cx="117099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Y </a:t>
            </a:r>
            <a:r>
              <a:rPr lang="id-ID" sz="2315" b="1" dirty="0">
                <a:sym typeface="Wingdings" panose="05000000000000000000" pitchFamily="2" charset="2"/>
              </a:rPr>
              <a:t> Y,L</a:t>
            </a:r>
            <a:endParaRPr lang="en-GB" sz="1620" b="1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7AFC1DE9-1349-4F96-96A5-A9524252CFB6}"/>
              </a:ext>
            </a:extLst>
          </p:cNvPr>
          <p:cNvCxnSpPr>
            <a:cxnSpLocks/>
            <a:stCxn id="2" idx="7"/>
            <a:endCxn id="125" idx="0"/>
          </p:cNvCxnSpPr>
          <p:nvPr/>
        </p:nvCxnSpPr>
        <p:spPr>
          <a:xfrm rot="16200000" flipH="1">
            <a:off x="5225307" y="1943340"/>
            <a:ext cx="1492700" cy="4851586"/>
          </a:xfrm>
          <a:prstGeom prst="curvedConnector3">
            <a:avLst>
              <a:gd name="adj1" fmla="val -1354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8F4DC82-E822-4BE3-8D70-6A9EC68EB24A}"/>
              </a:ext>
            </a:extLst>
          </p:cNvPr>
          <p:cNvCxnSpPr>
            <a:cxnSpLocks/>
            <a:stCxn id="4" idx="5"/>
            <a:endCxn id="125" idx="4"/>
          </p:cNvCxnSpPr>
          <p:nvPr/>
        </p:nvCxnSpPr>
        <p:spPr>
          <a:xfrm rot="5400000" flipH="1" flipV="1">
            <a:off x="5119476" y="4311372"/>
            <a:ext cx="1704361" cy="4851586"/>
          </a:xfrm>
          <a:prstGeom prst="curvedConnector3">
            <a:avLst>
              <a:gd name="adj1" fmla="val -1113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BEDBE5-B60C-4724-B1CB-5EC5BCC6AD90}"/>
              </a:ext>
            </a:extLst>
          </p:cNvPr>
          <p:cNvSpPr txBox="1"/>
          <p:nvPr/>
        </p:nvSpPr>
        <p:spPr>
          <a:xfrm>
            <a:off x="5205941" y="1205011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AFA32B-6FF2-43A6-9099-0F79B8B815B0}"/>
              </a:ext>
            </a:extLst>
          </p:cNvPr>
          <p:cNvSpPr txBox="1"/>
          <p:nvPr/>
        </p:nvSpPr>
        <p:spPr>
          <a:xfrm>
            <a:off x="5205941" y="9520177"/>
            <a:ext cx="1625028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15" b="1" dirty="0"/>
              <a:t>B </a:t>
            </a:r>
            <a:r>
              <a:rPr lang="id-ID" sz="2315" b="1" dirty="0">
                <a:sym typeface="Wingdings" panose="05000000000000000000" pitchFamily="2" charset="2"/>
              </a:rPr>
              <a:t> B,</a:t>
            </a:r>
            <a:r>
              <a:rPr lang="id-ID" sz="2315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id-ID" sz="2315" b="1" dirty="0">
                <a:sym typeface="Wingdings" panose="05000000000000000000" pitchFamily="2" charset="2"/>
              </a:rPr>
              <a:t>,L</a:t>
            </a:r>
            <a:endParaRPr lang="en-GB" sz="1620" b="1" dirty="0"/>
          </a:p>
        </p:txBody>
      </p:sp>
    </p:spTree>
    <p:extLst>
      <p:ext uri="{BB962C8B-B14F-4D97-AF65-F5344CB8AC3E}">
        <p14:creationId xmlns:p14="http://schemas.microsoft.com/office/powerpoint/2010/main" val="383318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198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 Balqis</dc:creator>
  <cp:lastModifiedBy>Siti Balqis</cp:lastModifiedBy>
  <cp:revision>47</cp:revision>
  <dcterms:created xsi:type="dcterms:W3CDTF">2017-03-15T14:00:46Z</dcterms:created>
  <dcterms:modified xsi:type="dcterms:W3CDTF">2017-05-16T14:37:15Z</dcterms:modified>
</cp:coreProperties>
</file>