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9" r:id="rId1"/>
  </p:sldMasterIdLst>
  <p:sldIdLst>
    <p:sldId id="256" r:id="rId2"/>
    <p:sldId id="257" r:id="rId3"/>
    <p:sldId id="259" r:id="rId4"/>
    <p:sldId id="266" r:id="rId5"/>
    <p:sldId id="260" r:id="rId6"/>
    <p:sldId id="261" r:id="rId7"/>
    <p:sldId id="267" r:id="rId8"/>
    <p:sldId id="268" r:id="rId9"/>
    <p:sldId id="269" r:id="rId10"/>
    <p:sldId id="270" r:id="rId11"/>
    <p:sldId id="271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11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09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3122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55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448396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929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23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53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5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07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05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75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2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69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63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94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7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6600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  <a:t/>
            </a:r>
            <a:br>
              <a:rPr lang="en-US" sz="6600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</a:br>
            <a:r>
              <a:rPr lang="en-US" sz="660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  <a:t/>
            </a:r>
            <a:br>
              <a:rPr lang="en-US" sz="660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</a:br>
            <a:r>
              <a:rPr lang="en-US" sz="66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  <a:t/>
            </a:r>
            <a:br>
              <a:rPr lang="en-US" sz="66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</a:br>
            <a:r>
              <a:rPr lang="en-US" sz="6600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  <a:t>FINAL </a:t>
            </a:r>
            <a:r>
              <a:rPr lang="en-US" sz="6600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501" y="4661192"/>
            <a:ext cx="9001462" cy="1225781"/>
          </a:xfrm>
        </p:spPr>
        <p:txBody>
          <a:bodyPr/>
          <a:lstStyle/>
          <a:p>
            <a:r>
              <a:rPr lang="en-US" dirty="0">
                <a:latin typeface="Lucida Handwriting" panose="03010101010101010101" pitchFamily="66" charset="0"/>
              </a:rPr>
              <a:t>                                            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Lucida Handwriting" panose="03010101010101010101" pitchFamily="66" charset="0"/>
              </a:rPr>
              <a:t>BY </a:t>
            </a:r>
            <a:r>
              <a:rPr lang="en-US" sz="2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Lucida Handwriting" panose="03010101010101010101" pitchFamily="66" charset="0"/>
              </a:rPr>
              <a:t>Balraj</a:t>
            </a:r>
            <a:endParaRPr lang="en-US" sz="2800" dirty="0">
              <a:solidFill>
                <a:srgbClr val="00B0F0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56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 Page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sz="3200" dirty="0" smtClean="0">
                <a:solidFill>
                  <a:schemeClr val="tx2"/>
                </a:solidFill>
              </a:rPr>
              <a:t>In  this page user can save his customers records. And he can add edit delete and view his customers through this page.</a:t>
            </a:r>
            <a:endParaRPr lang="en-IN" sz="3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141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Selling</a:t>
            </a:r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Page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sz="3200" dirty="0" smtClean="0">
                <a:solidFill>
                  <a:schemeClr val="tx2"/>
                </a:solidFill>
              </a:rPr>
              <a:t>In  this page user can add the records of his selling items given to which customers. In this page we are using drop down lists which we are using as a foreign keys from different 2 tables.</a:t>
            </a:r>
            <a:endParaRPr lang="en-IN" sz="3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153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5499-22C8-403D-8152-24641D8F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Register/Login [Users]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3E20-4E68-466D-AAAA-C2E7DD3F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tx2"/>
                </a:solidFill>
              </a:rPr>
              <a:t>Before </a:t>
            </a:r>
            <a:r>
              <a:rPr lang="en-IN" sz="2800" dirty="0" smtClean="0">
                <a:solidFill>
                  <a:schemeClr val="tx2"/>
                </a:solidFill>
              </a:rPr>
              <a:t>enter the project user will have to login with the right credentials </a:t>
            </a:r>
            <a:endParaRPr lang="en-IN" sz="2800" dirty="0">
              <a:solidFill>
                <a:schemeClr val="tx2"/>
              </a:solidFill>
            </a:endParaRPr>
          </a:p>
          <a:p>
            <a:endParaRPr lang="en-IN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N" sz="2800" dirty="0">
              <a:solidFill>
                <a:schemeClr val="tx2"/>
              </a:solidFill>
            </a:endParaRPr>
          </a:p>
          <a:p>
            <a:r>
              <a:rPr lang="en-IN" sz="2800" dirty="0">
                <a:solidFill>
                  <a:schemeClr val="tx2"/>
                </a:solidFill>
              </a:rPr>
              <a:t>If there is new user, then he/she needs to register first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36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B0210-A5BE-4337-8D6C-F0A7EE4F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dirty="0"/>
              <a:t>		</a:t>
            </a:r>
            <a:r>
              <a:rPr lang="en-IN" sz="9600" dirty="0">
                <a:solidFill>
                  <a:srgbClr val="FFFF00"/>
                </a:solidFill>
                <a:latin typeface="Lucida Handwriting" panose="03010101010101010101" pitchFamily="66" charset="0"/>
              </a:rPr>
              <a:t>	</a:t>
            </a:r>
            <a:r>
              <a:rPr lang="en-IN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816271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C1F7-2E76-4B95-9EFA-597A39F9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USED LANGUAGE IN PROJECT</a:t>
            </a:r>
            <a:b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ASP.NET MVC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29F3-2C96-4B61-8791-CD174B82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The Model-View-Controller (</a:t>
            </a:r>
            <a:r>
              <a:rPr lang="en-US" sz="2400" b="1" dirty="0">
                <a:solidFill>
                  <a:schemeClr val="tx2"/>
                </a:solidFill>
              </a:rPr>
              <a:t>MVC</a:t>
            </a:r>
            <a:r>
              <a:rPr lang="en-US" sz="2400" dirty="0">
                <a:solidFill>
                  <a:schemeClr val="tx2"/>
                </a:solidFill>
              </a:rPr>
              <a:t>) </a:t>
            </a:r>
            <a:r>
              <a:rPr lang="en-US" sz="2400" b="1" dirty="0">
                <a:solidFill>
                  <a:schemeClr val="tx2"/>
                </a:solidFill>
              </a:rPr>
              <a:t>framework</a:t>
            </a:r>
            <a:r>
              <a:rPr lang="en-US" sz="2400" dirty="0">
                <a:solidFill>
                  <a:schemeClr val="tx2"/>
                </a:solidFill>
              </a:rPr>
              <a:t> is an architectural pattern that separates an application into three main logical components Model, View, and Controller. Hence the abbreviation </a:t>
            </a:r>
            <a:r>
              <a:rPr lang="en-US" sz="2400" b="1" dirty="0">
                <a:solidFill>
                  <a:schemeClr val="tx2"/>
                </a:solidFill>
              </a:rPr>
              <a:t>MVC</a:t>
            </a:r>
            <a:r>
              <a:rPr lang="en-US" sz="2400" dirty="0">
                <a:solidFill>
                  <a:schemeClr val="tx2"/>
                </a:solidFill>
              </a:rPr>
              <a:t>. </a:t>
            </a:r>
          </a:p>
          <a:p>
            <a:r>
              <a:rPr lang="en-US" sz="2400" dirty="0">
                <a:solidFill>
                  <a:schemeClr val="tx2"/>
                </a:solidFill>
              </a:rPr>
              <a:t>Each </a:t>
            </a:r>
            <a:r>
              <a:rPr lang="en-US" sz="2400" b="1" dirty="0">
                <a:solidFill>
                  <a:schemeClr val="tx2"/>
                </a:solidFill>
              </a:rPr>
              <a:t>architecture</a:t>
            </a:r>
            <a:r>
              <a:rPr lang="en-US" sz="2400" dirty="0">
                <a:solidFill>
                  <a:schemeClr val="tx2"/>
                </a:solidFill>
              </a:rPr>
              <a:t> component is built to handle specific development aspect of an application.</a:t>
            </a:r>
            <a:endParaRPr lang="en-IN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617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7DE5-5AE5-42A9-9FBE-0DAED687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GOALS AND PURPOSE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EE4C-AF1C-49C5-804A-489C0057B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2"/>
                </a:solidFill>
              </a:rPr>
              <a:t>This project is </a:t>
            </a:r>
            <a:r>
              <a:rPr lang="en-IN" sz="2400" dirty="0" smtClean="0">
                <a:solidFill>
                  <a:schemeClr val="tx2"/>
                </a:solidFill>
              </a:rPr>
              <a:t>SEED </a:t>
            </a:r>
            <a:r>
              <a:rPr lang="en-IN" sz="2400" dirty="0" smtClean="0">
                <a:solidFill>
                  <a:schemeClr val="tx2"/>
                </a:solidFill>
              </a:rPr>
              <a:t>HOTEL MANAGEMENT.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The main goal of </a:t>
            </a:r>
            <a:r>
              <a:rPr lang="en-US" sz="2400" dirty="0" smtClean="0">
                <a:solidFill>
                  <a:schemeClr val="tx2"/>
                </a:solidFill>
              </a:rPr>
              <a:t>this </a:t>
            </a:r>
            <a:r>
              <a:rPr lang="en-US" sz="2400" dirty="0" smtClean="0">
                <a:solidFill>
                  <a:schemeClr val="tx2"/>
                </a:solidFill>
              </a:rPr>
              <a:t>project is to provide the solution to my client because he is running his </a:t>
            </a:r>
            <a:r>
              <a:rPr lang="en-US" sz="2400" dirty="0" smtClean="0">
                <a:solidFill>
                  <a:schemeClr val="tx2"/>
                </a:solidFill>
              </a:rPr>
              <a:t>agriculture seed shop. </a:t>
            </a:r>
            <a:r>
              <a:rPr lang="en-US" sz="2400" dirty="0" smtClean="0">
                <a:solidFill>
                  <a:schemeClr val="tx2"/>
                </a:solidFill>
              </a:rPr>
              <a:t>So he wants a software to manage the all records in his </a:t>
            </a:r>
            <a:r>
              <a:rPr lang="en-US" sz="2400" dirty="0" smtClean="0">
                <a:solidFill>
                  <a:schemeClr val="tx2"/>
                </a:solidFill>
              </a:rPr>
              <a:t>shop. 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In this project we are maintaining the </a:t>
            </a:r>
            <a:r>
              <a:rPr lang="en-US" sz="2400" dirty="0" smtClean="0">
                <a:solidFill>
                  <a:schemeClr val="tx2"/>
                </a:solidFill>
              </a:rPr>
              <a:t>data like Crop, Crop Variety, Crop Rate, Store, Customer and Selling records</a:t>
            </a:r>
            <a:endParaRPr lang="en-IN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83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ADF0-3191-4379-BD71-BE49E7D8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AE396-337D-4956-AB62-8EC587264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sz="2400" dirty="0">
                <a:solidFill>
                  <a:schemeClr val="tx2"/>
                </a:solidFill>
              </a:rPr>
              <a:t>The target audience for this project are People who </a:t>
            </a:r>
            <a:r>
              <a:rPr lang="en-GB" sz="2400" dirty="0" smtClean="0">
                <a:solidFill>
                  <a:schemeClr val="tx2"/>
                </a:solidFill>
              </a:rPr>
              <a:t>are running their </a:t>
            </a:r>
            <a:r>
              <a:rPr lang="en-GB" sz="2400" dirty="0" smtClean="0">
                <a:solidFill>
                  <a:schemeClr val="tx2"/>
                </a:solidFill>
              </a:rPr>
              <a:t>agriculture related business like seed shops etc. </a:t>
            </a:r>
            <a:r>
              <a:rPr lang="en-GB" sz="2400" dirty="0" smtClean="0">
                <a:solidFill>
                  <a:schemeClr val="tx2"/>
                </a:solidFill>
              </a:rPr>
              <a:t>They can manage their data with this software.</a:t>
            </a:r>
            <a:endParaRPr lang="en-GB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92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9D6D-ACC0-4297-AF63-41FE273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BRIEF ABOUT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9223-C919-41CF-9FD0-1F5F69D05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61138"/>
            <a:ext cx="9601196" cy="3756782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>
                <a:solidFill>
                  <a:schemeClr val="tx2"/>
                </a:solidFill>
              </a:rPr>
              <a:t>There are </a:t>
            </a:r>
            <a:r>
              <a:rPr lang="en-IN" sz="2800" dirty="0" smtClean="0">
                <a:solidFill>
                  <a:schemeClr val="tx2"/>
                </a:solidFill>
              </a:rPr>
              <a:t>7 </a:t>
            </a:r>
            <a:r>
              <a:rPr lang="en-IN" sz="2800" dirty="0">
                <a:solidFill>
                  <a:schemeClr val="tx2"/>
                </a:solidFill>
              </a:rPr>
              <a:t>main pages – </a:t>
            </a:r>
          </a:p>
          <a:p>
            <a:r>
              <a:rPr lang="en-IN" sz="2800" dirty="0" smtClean="0">
                <a:solidFill>
                  <a:schemeClr val="tx2"/>
                </a:solidFill>
              </a:rPr>
              <a:t>Crop </a:t>
            </a:r>
            <a:r>
              <a:rPr lang="en-IN" sz="2800" dirty="0" smtClean="0">
                <a:solidFill>
                  <a:schemeClr val="tx2"/>
                </a:solidFill>
              </a:rPr>
              <a:t>Page 						</a:t>
            </a:r>
            <a:endParaRPr lang="en-IN" sz="2800" dirty="0">
              <a:solidFill>
                <a:schemeClr val="tx2"/>
              </a:solidFill>
            </a:endParaRPr>
          </a:p>
          <a:p>
            <a:r>
              <a:rPr lang="en-IN" sz="2800" dirty="0" smtClean="0">
                <a:solidFill>
                  <a:schemeClr val="tx2"/>
                </a:solidFill>
              </a:rPr>
              <a:t>Crop Variety Page</a:t>
            </a:r>
            <a:endParaRPr lang="en-IN" sz="2800" dirty="0">
              <a:solidFill>
                <a:schemeClr val="tx2"/>
              </a:solidFill>
            </a:endParaRPr>
          </a:p>
          <a:p>
            <a:r>
              <a:rPr lang="en-IN" sz="2800" dirty="0" smtClean="0">
                <a:solidFill>
                  <a:schemeClr val="tx2"/>
                </a:solidFill>
              </a:rPr>
              <a:t>Crop Rate</a:t>
            </a:r>
            <a:endParaRPr lang="en-IN" sz="2800" dirty="0">
              <a:solidFill>
                <a:schemeClr val="tx2"/>
              </a:solidFill>
            </a:endParaRPr>
          </a:p>
          <a:p>
            <a:r>
              <a:rPr lang="en-IN" sz="2800" dirty="0" smtClean="0">
                <a:solidFill>
                  <a:schemeClr val="tx2"/>
                </a:solidFill>
              </a:rPr>
              <a:t>Store</a:t>
            </a:r>
            <a:endParaRPr lang="en-IN" sz="2800" dirty="0">
              <a:solidFill>
                <a:schemeClr val="tx2"/>
              </a:solidFill>
            </a:endParaRPr>
          </a:p>
          <a:p>
            <a:r>
              <a:rPr lang="en-IN" sz="2800" dirty="0" smtClean="0">
                <a:solidFill>
                  <a:schemeClr val="tx2"/>
                </a:solidFill>
              </a:rPr>
              <a:t>Customer</a:t>
            </a:r>
            <a:endParaRPr lang="en-IN" sz="2800" dirty="0" smtClean="0">
              <a:solidFill>
                <a:schemeClr val="tx2"/>
              </a:solidFill>
            </a:endParaRPr>
          </a:p>
          <a:p>
            <a:r>
              <a:rPr lang="en-IN" sz="2800" dirty="0" smtClean="0">
                <a:solidFill>
                  <a:schemeClr val="tx2"/>
                </a:solidFill>
              </a:rPr>
              <a:t>Selling</a:t>
            </a:r>
            <a:endParaRPr lang="en-IN" sz="2800" dirty="0" smtClean="0">
              <a:solidFill>
                <a:schemeClr val="tx2"/>
              </a:solidFill>
            </a:endParaRPr>
          </a:p>
          <a:p>
            <a:r>
              <a:rPr lang="en-IN" sz="2800" dirty="0" smtClean="0">
                <a:solidFill>
                  <a:schemeClr val="tx2"/>
                </a:solidFill>
              </a:rPr>
              <a:t>Payments</a:t>
            </a:r>
            <a:endParaRPr lang="en-IN" sz="2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N" sz="2800" dirty="0">
              <a:solidFill>
                <a:schemeClr val="tx2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030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Crop Page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dirty="0" smtClean="0">
                <a:solidFill>
                  <a:schemeClr val="tx2"/>
                </a:solidFill>
              </a:rPr>
              <a:t>In  </a:t>
            </a:r>
            <a:r>
              <a:rPr lang="en-IN" sz="3200" dirty="0" smtClean="0">
                <a:solidFill>
                  <a:schemeClr val="tx2"/>
                </a:solidFill>
              </a:rPr>
              <a:t>Crop </a:t>
            </a:r>
            <a:r>
              <a:rPr lang="en-IN" sz="3200" dirty="0" smtClean="0">
                <a:solidFill>
                  <a:schemeClr val="tx2"/>
                </a:solidFill>
              </a:rPr>
              <a:t>page User can add edit view and delete the </a:t>
            </a:r>
            <a:r>
              <a:rPr lang="en-IN" sz="3200" dirty="0" smtClean="0">
                <a:solidFill>
                  <a:schemeClr val="tx2"/>
                </a:solidFill>
              </a:rPr>
              <a:t>crop </a:t>
            </a:r>
            <a:r>
              <a:rPr lang="en-IN" sz="3200" dirty="0" smtClean="0">
                <a:solidFill>
                  <a:schemeClr val="tx2"/>
                </a:solidFill>
              </a:rPr>
              <a:t>data </a:t>
            </a:r>
            <a:r>
              <a:rPr lang="en-IN" sz="3200" dirty="0" smtClean="0">
                <a:solidFill>
                  <a:schemeClr val="tx2"/>
                </a:solidFill>
              </a:rPr>
              <a:t>. In this pag</a:t>
            </a:r>
            <a:r>
              <a:rPr lang="en-IN" sz="3200" dirty="0" smtClean="0">
                <a:solidFill>
                  <a:schemeClr val="tx2"/>
                </a:solidFill>
              </a:rPr>
              <a:t>e user can save the crops available in his shop.</a:t>
            </a:r>
            <a:endParaRPr lang="en-IN" sz="3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747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Crop Variety Page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dirty="0" smtClean="0">
                <a:solidFill>
                  <a:schemeClr val="tx2"/>
                </a:solidFill>
              </a:rPr>
              <a:t>In  </a:t>
            </a:r>
            <a:r>
              <a:rPr lang="en-IN" sz="3200" dirty="0" smtClean="0">
                <a:solidFill>
                  <a:schemeClr val="tx2"/>
                </a:solidFill>
              </a:rPr>
              <a:t>thi</a:t>
            </a:r>
            <a:r>
              <a:rPr lang="en-IN" sz="3200" dirty="0" smtClean="0">
                <a:solidFill>
                  <a:schemeClr val="tx2"/>
                </a:solidFill>
              </a:rPr>
              <a:t>s page user can save the records of crop varieties like he has different variety seeds in rice for </a:t>
            </a:r>
            <a:r>
              <a:rPr lang="en-IN" sz="3200" dirty="0" err="1" smtClean="0">
                <a:solidFill>
                  <a:schemeClr val="tx2"/>
                </a:solidFill>
              </a:rPr>
              <a:t>eg</a:t>
            </a:r>
            <a:r>
              <a:rPr lang="en-IN" sz="3200" dirty="0" smtClean="0">
                <a:solidFill>
                  <a:schemeClr val="tx2"/>
                </a:solidFill>
              </a:rPr>
              <a:t>. 1121, 1150 etc. In this page we are using crop as foreign key and presenting as drop down list.</a:t>
            </a:r>
            <a:endParaRPr lang="en-IN" sz="32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696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Crop Rate Page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dirty="0" smtClean="0">
                <a:solidFill>
                  <a:schemeClr val="tx2"/>
                </a:solidFill>
              </a:rPr>
              <a:t>In </a:t>
            </a:r>
            <a:r>
              <a:rPr lang="en-IN" sz="3200" dirty="0" smtClean="0">
                <a:solidFill>
                  <a:schemeClr val="tx2"/>
                </a:solidFill>
              </a:rPr>
              <a:t>this page we are showing the rates of the crops. User can add edit and delete. He can view the list of rates and quantities also.</a:t>
            </a:r>
            <a:endParaRPr lang="en-IN" sz="32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831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Store Page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dirty="0" smtClean="0">
                <a:solidFill>
                  <a:schemeClr val="tx2"/>
                </a:solidFill>
              </a:rPr>
              <a:t>In this page user can </a:t>
            </a:r>
            <a:r>
              <a:rPr lang="en-IN" sz="3200" dirty="0" smtClean="0">
                <a:solidFill>
                  <a:schemeClr val="tx2"/>
                </a:solidFill>
              </a:rPr>
              <a:t>add the stock available in his store like how much quantity and bags he has in his store.</a:t>
            </a:r>
            <a:endParaRPr lang="en-IN" sz="3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70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574</TotalTime>
  <Words>366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Lucida Calligraphy</vt:lpstr>
      <vt:lpstr>Lucida Handwriting</vt:lpstr>
      <vt:lpstr>Wingdings 3</vt:lpstr>
      <vt:lpstr>Wisp</vt:lpstr>
      <vt:lpstr>   FINAL PROJECT</vt:lpstr>
      <vt:lpstr>USED LANGUAGE IN PROJECT ASP.NET MVC</vt:lpstr>
      <vt:lpstr>GOALS AND PURPOSE OF THIS PROJECT</vt:lpstr>
      <vt:lpstr>TARGET AUDIENCE</vt:lpstr>
      <vt:lpstr>BRIEF ABOUT WEB APP</vt:lpstr>
      <vt:lpstr>Crop Page</vt:lpstr>
      <vt:lpstr>Crop Variety Page</vt:lpstr>
      <vt:lpstr>Crop Rate Page</vt:lpstr>
      <vt:lpstr>Store Page</vt:lpstr>
      <vt:lpstr>Customer Page</vt:lpstr>
      <vt:lpstr>Selling Page</vt:lpstr>
      <vt:lpstr>Register/Login [Users]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Sukhmanpreet Singh Romana</dc:creator>
  <cp:lastModifiedBy>Nirmal Singh</cp:lastModifiedBy>
  <cp:revision>85</cp:revision>
  <dcterms:created xsi:type="dcterms:W3CDTF">2021-02-12T00:48:23Z</dcterms:created>
  <dcterms:modified xsi:type="dcterms:W3CDTF">2021-11-23T09:58:48Z</dcterms:modified>
</cp:coreProperties>
</file>