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4" r:id="rId6"/>
    <p:sldId id="261" r:id="rId7"/>
    <p:sldId id="263" r:id="rId8"/>
  </p:sldIdLst>
  <p:sldSz cx="9144000" cy="6858000" type="screen4x3"/>
  <p:notesSz cx="6858000" cy="9144000"/>
  <p:defaultTextStyle>
    <a:defPPr>
      <a:defRPr lang="fr-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6D3F"/>
    <a:srgbClr val="DF9B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8029" autoAdjust="0"/>
  </p:normalViewPr>
  <p:slideViewPr>
    <p:cSldViewPr>
      <p:cViewPr varScale="1">
        <p:scale>
          <a:sx n="73" d="100"/>
          <a:sy n="73" d="100"/>
        </p:scale>
        <p:origin x="-128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74885C5C-7C9F-4179-85D2-E0A2F5A0E5A1}" type="datetimeFigureOut">
              <a:rPr lang="fr-FR"/>
              <a:pPr>
                <a:defRPr/>
              </a:pPr>
              <a:t>12/04/2020</a:t>
            </a:fld>
            <a:endParaRPr lang="fr-CA" dirty="0"/>
          </a:p>
        </p:txBody>
      </p:sp>
      <p:sp>
        <p:nvSpPr>
          <p:cNvPr id="5" name="Espace réservé du pied de page 4"/>
          <p:cNvSpPr>
            <a:spLocks noGrp="1"/>
          </p:cNvSpPr>
          <p:nvPr>
            <p:ph type="ftr" sz="quarter" idx="11"/>
          </p:nvPr>
        </p:nvSpPr>
        <p:spPr/>
        <p:txBody>
          <a:bodyPr/>
          <a:lstStyle>
            <a:lvl1pPr>
              <a:defRPr/>
            </a:lvl1pPr>
          </a:lstStyle>
          <a:p>
            <a:pPr>
              <a:defRPr/>
            </a:pP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116768C4-C2C9-466B-AD99-863DC0CDE045}" type="slidenum">
              <a:rPr lang="fr-CA"/>
              <a:pPr>
                <a:defRPr/>
              </a:pPr>
              <a:t>‹#›</a:t>
            </a:fld>
            <a:endParaRPr lang="fr-C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52C8F0E7-1AA2-482A-854A-744DC5AA6437}" type="datetimeFigureOut">
              <a:rPr lang="fr-FR"/>
              <a:pPr>
                <a:defRPr/>
              </a:pPr>
              <a:t>12/04/2020</a:t>
            </a:fld>
            <a:endParaRPr lang="fr-CA" dirty="0"/>
          </a:p>
        </p:txBody>
      </p:sp>
      <p:sp>
        <p:nvSpPr>
          <p:cNvPr id="5" name="Espace réservé du pied de page 4"/>
          <p:cNvSpPr>
            <a:spLocks noGrp="1"/>
          </p:cNvSpPr>
          <p:nvPr>
            <p:ph type="ftr" sz="quarter" idx="11"/>
          </p:nvPr>
        </p:nvSpPr>
        <p:spPr/>
        <p:txBody>
          <a:bodyPr/>
          <a:lstStyle>
            <a:lvl1pPr>
              <a:defRPr/>
            </a:lvl1pPr>
          </a:lstStyle>
          <a:p>
            <a:pPr>
              <a:defRPr/>
            </a:pP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1EFE3FD2-8D90-4D8E-B54F-72723A85C67B}" type="slidenum">
              <a:rPr lang="fr-CA"/>
              <a:pPr>
                <a:defRPr/>
              </a:pPr>
              <a:t>‹#›</a:t>
            </a:fld>
            <a:endParaRPr lang="fr-C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22D406F8-303F-4FA5-A320-318DA0602954}" type="datetimeFigureOut">
              <a:rPr lang="fr-FR"/>
              <a:pPr>
                <a:defRPr/>
              </a:pPr>
              <a:t>12/04/2020</a:t>
            </a:fld>
            <a:endParaRPr lang="fr-CA" dirty="0"/>
          </a:p>
        </p:txBody>
      </p:sp>
      <p:sp>
        <p:nvSpPr>
          <p:cNvPr id="5" name="Espace réservé du pied de page 4"/>
          <p:cNvSpPr>
            <a:spLocks noGrp="1"/>
          </p:cNvSpPr>
          <p:nvPr>
            <p:ph type="ftr" sz="quarter" idx="11"/>
          </p:nvPr>
        </p:nvSpPr>
        <p:spPr/>
        <p:txBody>
          <a:bodyPr/>
          <a:lstStyle>
            <a:lvl1pPr>
              <a:defRPr/>
            </a:lvl1pPr>
          </a:lstStyle>
          <a:p>
            <a:pPr>
              <a:defRPr/>
            </a:pP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0BC59EE1-501D-429D-8850-3471A45CA206}" type="slidenum">
              <a:rPr lang="fr-CA"/>
              <a:pPr>
                <a:defRPr/>
              </a:pPr>
              <a:t>‹#›</a:t>
            </a:fld>
            <a:endParaRPr lang="fr-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01A5272A-A5B5-40AE-902D-1C10F8CB0612}" type="datetimeFigureOut">
              <a:rPr lang="fr-FR"/>
              <a:pPr>
                <a:defRPr/>
              </a:pPr>
              <a:t>12/04/2020</a:t>
            </a:fld>
            <a:endParaRPr lang="fr-CA" dirty="0"/>
          </a:p>
        </p:txBody>
      </p:sp>
      <p:sp>
        <p:nvSpPr>
          <p:cNvPr id="5" name="Espace réservé du pied de page 4"/>
          <p:cNvSpPr>
            <a:spLocks noGrp="1"/>
          </p:cNvSpPr>
          <p:nvPr>
            <p:ph type="ftr" sz="quarter" idx="11"/>
          </p:nvPr>
        </p:nvSpPr>
        <p:spPr/>
        <p:txBody>
          <a:bodyPr/>
          <a:lstStyle>
            <a:lvl1pPr>
              <a:defRPr/>
            </a:lvl1pPr>
          </a:lstStyle>
          <a:p>
            <a:pPr>
              <a:defRPr/>
            </a:pP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119C5E1D-A68C-4DAF-804E-87D3C608442D}" type="slidenum">
              <a:rPr lang="fr-CA"/>
              <a:pPr>
                <a:defRPr/>
              </a:pPr>
              <a:t>‹#›</a:t>
            </a:fld>
            <a:endParaRPr lang="fr-C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37479E49-A970-42BB-8EBA-462516B98C72}" type="datetimeFigureOut">
              <a:rPr lang="fr-FR"/>
              <a:pPr>
                <a:defRPr/>
              </a:pPr>
              <a:t>12/04/2020</a:t>
            </a:fld>
            <a:endParaRPr lang="fr-CA" dirty="0"/>
          </a:p>
        </p:txBody>
      </p:sp>
      <p:sp>
        <p:nvSpPr>
          <p:cNvPr id="5" name="Espace réservé du pied de page 4"/>
          <p:cNvSpPr>
            <a:spLocks noGrp="1"/>
          </p:cNvSpPr>
          <p:nvPr>
            <p:ph type="ftr" sz="quarter" idx="11"/>
          </p:nvPr>
        </p:nvSpPr>
        <p:spPr/>
        <p:txBody>
          <a:bodyPr/>
          <a:lstStyle>
            <a:lvl1pPr>
              <a:defRPr/>
            </a:lvl1pPr>
          </a:lstStyle>
          <a:p>
            <a:pPr>
              <a:defRPr/>
            </a:pP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8BA0808D-54E4-4D35-8B5F-93A41F3599A7}" type="slidenum">
              <a:rPr lang="fr-CA"/>
              <a:pPr>
                <a:defRPr/>
              </a:pPr>
              <a:t>‹#›</a:t>
            </a:fld>
            <a:endParaRPr lang="fr-C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1EB04E44-4CB8-4384-BBC0-78EB000CB203}" type="datetimeFigureOut">
              <a:rPr lang="fr-FR"/>
              <a:pPr>
                <a:defRPr/>
              </a:pPr>
              <a:t>12/04/2020</a:t>
            </a:fld>
            <a:endParaRPr lang="fr-CA" dirty="0"/>
          </a:p>
        </p:txBody>
      </p:sp>
      <p:sp>
        <p:nvSpPr>
          <p:cNvPr id="6" name="Espace réservé du pied de page 4"/>
          <p:cNvSpPr>
            <a:spLocks noGrp="1"/>
          </p:cNvSpPr>
          <p:nvPr>
            <p:ph type="ftr" sz="quarter" idx="11"/>
          </p:nvPr>
        </p:nvSpPr>
        <p:spPr/>
        <p:txBody>
          <a:bodyPr/>
          <a:lstStyle>
            <a:lvl1pPr>
              <a:defRPr/>
            </a:lvl1pPr>
          </a:lstStyle>
          <a:p>
            <a:pPr>
              <a:defRPr/>
            </a:pP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170A433D-BF19-417A-B41F-864EA472DB38}" type="slidenum">
              <a:rPr lang="fr-CA"/>
              <a:pPr>
                <a:defRPr/>
              </a:pPr>
              <a:t>‹#›</a:t>
            </a:fld>
            <a:endParaRPr lang="fr-C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0C4E12D-ACE8-40BE-9ABF-E5E914B2D7E5}" type="datetimeFigureOut">
              <a:rPr lang="fr-FR"/>
              <a:pPr>
                <a:defRPr/>
              </a:pPr>
              <a:t>12/04/2020</a:t>
            </a:fld>
            <a:endParaRPr lang="fr-CA" dirty="0"/>
          </a:p>
        </p:txBody>
      </p:sp>
      <p:sp>
        <p:nvSpPr>
          <p:cNvPr id="8" name="Espace réservé du pied de page 4"/>
          <p:cNvSpPr>
            <a:spLocks noGrp="1"/>
          </p:cNvSpPr>
          <p:nvPr>
            <p:ph type="ftr" sz="quarter" idx="11"/>
          </p:nvPr>
        </p:nvSpPr>
        <p:spPr/>
        <p:txBody>
          <a:bodyPr/>
          <a:lstStyle>
            <a:lvl1pPr>
              <a:defRPr/>
            </a:lvl1pPr>
          </a:lstStyle>
          <a:p>
            <a:pPr>
              <a:defRPr/>
            </a:pPr>
            <a:endParaRPr lang="fr-CA" dirty="0"/>
          </a:p>
        </p:txBody>
      </p:sp>
      <p:sp>
        <p:nvSpPr>
          <p:cNvPr id="9" name="Espace réservé du numéro de diapositive 5"/>
          <p:cNvSpPr>
            <a:spLocks noGrp="1"/>
          </p:cNvSpPr>
          <p:nvPr>
            <p:ph type="sldNum" sz="quarter" idx="12"/>
          </p:nvPr>
        </p:nvSpPr>
        <p:spPr/>
        <p:txBody>
          <a:bodyPr/>
          <a:lstStyle>
            <a:lvl1pPr>
              <a:defRPr/>
            </a:lvl1pPr>
          </a:lstStyle>
          <a:p>
            <a:pPr>
              <a:defRPr/>
            </a:pPr>
            <a:fld id="{0D9F27D8-A893-4A1B-A49B-EFD78E75AF49}" type="slidenum">
              <a:rPr lang="fr-CA"/>
              <a:pPr>
                <a:defRPr/>
              </a:pPr>
              <a:t>‹#›</a:t>
            </a:fld>
            <a:endParaRPr lang="fr-C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17DB9303-68C4-4579-B3F8-648E364EB8B5}" type="datetimeFigureOut">
              <a:rPr lang="fr-FR"/>
              <a:pPr>
                <a:defRPr/>
              </a:pPr>
              <a:t>12/04/2020</a:t>
            </a:fld>
            <a:endParaRPr lang="fr-CA" dirty="0"/>
          </a:p>
        </p:txBody>
      </p:sp>
      <p:sp>
        <p:nvSpPr>
          <p:cNvPr id="4" name="Espace réservé du pied de page 4"/>
          <p:cNvSpPr>
            <a:spLocks noGrp="1"/>
          </p:cNvSpPr>
          <p:nvPr>
            <p:ph type="ftr" sz="quarter" idx="11"/>
          </p:nvPr>
        </p:nvSpPr>
        <p:spPr/>
        <p:txBody>
          <a:bodyPr/>
          <a:lstStyle>
            <a:lvl1pPr>
              <a:defRPr/>
            </a:lvl1pPr>
          </a:lstStyle>
          <a:p>
            <a:pPr>
              <a:defRPr/>
            </a:pP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1CAD6522-B2F3-456D-B237-781A14134A5D}" type="slidenum">
              <a:rPr lang="fr-CA"/>
              <a:pPr>
                <a:defRPr/>
              </a:pPr>
              <a:t>‹#›</a:t>
            </a:fld>
            <a:endParaRPr lang="fr-C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121FADE6-F571-4680-B53C-85975D04780A}" type="datetimeFigureOut">
              <a:rPr lang="fr-FR"/>
              <a:pPr>
                <a:defRPr/>
              </a:pPr>
              <a:t>12/04/2020</a:t>
            </a:fld>
            <a:endParaRPr lang="fr-CA" dirty="0"/>
          </a:p>
        </p:txBody>
      </p:sp>
      <p:sp>
        <p:nvSpPr>
          <p:cNvPr id="3" name="Espace réservé du pied de page 4"/>
          <p:cNvSpPr>
            <a:spLocks noGrp="1"/>
          </p:cNvSpPr>
          <p:nvPr>
            <p:ph type="ftr" sz="quarter" idx="11"/>
          </p:nvPr>
        </p:nvSpPr>
        <p:spPr/>
        <p:txBody>
          <a:bodyPr/>
          <a:lstStyle>
            <a:lvl1pPr>
              <a:defRPr/>
            </a:lvl1pPr>
          </a:lstStyle>
          <a:p>
            <a:pPr>
              <a:defRPr/>
            </a:pP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42EC666C-6C94-4473-80FE-81BEB804C2ED}" type="slidenum">
              <a:rPr lang="fr-CA"/>
              <a:pPr>
                <a:defRPr/>
              </a:pPr>
              <a:t>‹#›</a:t>
            </a:fld>
            <a:endParaRPr lang="fr-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6771A299-3F99-402A-A660-99927A97EC38}" type="datetimeFigureOut">
              <a:rPr lang="fr-FR"/>
              <a:pPr>
                <a:defRPr/>
              </a:pPr>
              <a:t>12/04/2020</a:t>
            </a:fld>
            <a:endParaRPr lang="fr-CA" dirty="0"/>
          </a:p>
        </p:txBody>
      </p:sp>
      <p:sp>
        <p:nvSpPr>
          <p:cNvPr id="6" name="Espace réservé du pied de page 4"/>
          <p:cNvSpPr>
            <a:spLocks noGrp="1"/>
          </p:cNvSpPr>
          <p:nvPr>
            <p:ph type="ftr" sz="quarter" idx="11"/>
          </p:nvPr>
        </p:nvSpPr>
        <p:spPr/>
        <p:txBody>
          <a:bodyPr/>
          <a:lstStyle>
            <a:lvl1pPr>
              <a:defRPr/>
            </a:lvl1pPr>
          </a:lstStyle>
          <a:p>
            <a:pPr>
              <a:defRPr/>
            </a:pP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1661AEA7-D1CD-44DA-843A-DD91352F6C5B}" type="slidenum">
              <a:rPr lang="fr-CA"/>
              <a:pPr>
                <a:defRPr/>
              </a:pPr>
              <a:t>‹#›</a:t>
            </a:fld>
            <a:endParaRPr lang="fr-C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fr-CA" noProof="0" dirty="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FD3DF79D-E91E-493F-BCE2-C1E82FDBFCFA}" type="datetimeFigureOut">
              <a:rPr lang="fr-FR"/>
              <a:pPr>
                <a:defRPr/>
              </a:pPr>
              <a:t>12/04/2020</a:t>
            </a:fld>
            <a:endParaRPr lang="fr-CA" dirty="0"/>
          </a:p>
        </p:txBody>
      </p:sp>
      <p:sp>
        <p:nvSpPr>
          <p:cNvPr id="6" name="Espace réservé du pied de page 4"/>
          <p:cNvSpPr>
            <a:spLocks noGrp="1"/>
          </p:cNvSpPr>
          <p:nvPr>
            <p:ph type="ftr" sz="quarter" idx="11"/>
          </p:nvPr>
        </p:nvSpPr>
        <p:spPr/>
        <p:txBody>
          <a:bodyPr/>
          <a:lstStyle>
            <a:lvl1pPr>
              <a:defRPr/>
            </a:lvl1pPr>
          </a:lstStyle>
          <a:p>
            <a:pPr>
              <a:defRPr/>
            </a:pP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CDF5CD0E-6095-4D01-8F58-258F54C621AB}" type="slidenum">
              <a:rPr lang="fr-CA"/>
              <a:pPr>
                <a:defRPr/>
              </a:pPr>
              <a:t>‹#›</a:t>
            </a:fld>
            <a:endParaRPr lang="fr-CA"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CA"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145A602B-62E2-4205-A288-51BE8D6E3992}" type="datetimeFigureOut">
              <a:rPr lang="fr-FR"/>
              <a:pPr>
                <a:defRPr/>
              </a:pPr>
              <a:t>12/04/2020</a:t>
            </a:fld>
            <a:endParaRPr lang="fr-CA"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fr-CA"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9160BB7A-CABB-446F-92FA-C3C2680AE835}" type="slidenum">
              <a:rPr lang="fr-CA"/>
              <a:pPr>
                <a:defRPr/>
              </a:pPr>
              <a:t>‹#›</a:t>
            </a:fld>
            <a:endParaRPr lang="fr-CA"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143000"/>
            <a:ext cx="7772400" cy="2971799"/>
          </a:xfrm>
        </p:spPr>
        <p:txBody>
          <a:bodyPr rtlCol="0">
            <a:noAutofit/>
          </a:bodyPr>
          <a:lstStyle/>
          <a:p>
            <a:pPr fontAlgn="auto">
              <a:spcAft>
                <a:spcPts val="0"/>
              </a:spcAft>
              <a:defRPr/>
            </a:pPr>
            <a:r>
              <a:rPr lang="fr-CA" sz="8000" dirty="0" smtClean="0">
                <a:solidFill>
                  <a:srgbClr val="DF9B21"/>
                </a:solidFill>
                <a:latin typeface="Monotype Corsiva" pitchFamily="66" charset="0"/>
              </a:rPr>
              <a:t>Blood Inventory Management System</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14563" y="274638"/>
            <a:ext cx="6472237" cy="1143000"/>
          </a:xfrm>
        </p:spPr>
        <p:txBody>
          <a:bodyPr rtlCol="0">
            <a:normAutofit/>
          </a:bodyPr>
          <a:lstStyle/>
          <a:p>
            <a:pPr algn="l" fontAlgn="auto">
              <a:spcAft>
                <a:spcPts val="0"/>
              </a:spcAft>
              <a:defRPr/>
            </a:pPr>
            <a:r>
              <a:rPr lang="fr-CA" b="1" dirty="0" smtClean="0">
                <a:solidFill>
                  <a:srgbClr val="A06D3F"/>
                </a:solidFill>
              </a:rPr>
              <a:t>Group Members:</a:t>
            </a:r>
          </a:p>
        </p:txBody>
      </p:sp>
      <p:sp>
        <p:nvSpPr>
          <p:cNvPr id="3" name="Espace réservé du contenu 2"/>
          <p:cNvSpPr>
            <a:spLocks noGrp="1"/>
          </p:cNvSpPr>
          <p:nvPr>
            <p:ph idx="1"/>
          </p:nvPr>
        </p:nvSpPr>
        <p:spPr>
          <a:xfrm>
            <a:off x="2214563" y="1600200"/>
            <a:ext cx="6472237" cy="4525963"/>
          </a:xfrm>
        </p:spPr>
        <p:txBody>
          <a:bodyPr rtlCol="0">
            <a:normAutofit/>
          </a:bodyPr>
          <a:lstStyle/>
          <a:p>
            <a:pPr fontAlgn="auto">
              <a:spcAft>
                <a:spcPts val="0"/>
              </a:spcAft>
              <a:buNone/>
              <a:defRPr/>
            </a:pPr>
            <a:r>
              <a:rPr lang="fr-CA" dirty="0" err="1" smtClean="0">
                <a:solidFill>
                  <a:schemeClr val="bg2">
                    <a:lumMod val="10000"/>
                  </a:schemeClr>
                </a:solidFill>
              </a:rPr>
              <a:t>Balraj</a:t>
            </a:r>
            <a:r>
              <a:rPr lang="fr-CA" dirty="0" smtClean="0">
                <a:solidFill>
                  <a:schemeClr val="bg2">
                    <a:lumMod val="10000"/>
                  </a:schemeClr>
                </a:solidFill>
              </a:rPr>
              <a:t> 11613599</a:t>
            </a:r>
            <a:endParaRPr lang="fr-CA" dirty="0" smtClean="0">
              <a:solidFill>
                <a:schemeClr val="bg2">
                  <a:lumMod val="1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fontAlgn="auto">
              <a:spcAft>
                <a:spcPts val="0"/>
              </a:spcAft>
              <a:defRPr/>
            </a:pPr>
            <a:r>
              <a:rPr lang="fr-CA" dirty="0" smtClean="0">
                <a:solidFill>
                  <a:schemeClr val="bg1">
                    <a:lumMod val="95000"/>
                  </a:schemeClr>
                </a:solidFill>
              </a:rPr>
              <a:t>Introduction</a:t>
            </a:r>
          </a:p>
        </p:txBody>
      </p:sp>
      <p:sp>
        <p:nvSpPr>
          <p:cNvPr id="3" name="Espace réservé du contenu 2"/>
          <p:cNvSpPr>
            <a:spLocks noGrp="1"/>
          </p:cNvSpPr>
          <p:nvPr>
            <p:ph idx="1"/>
          </p:nvPr>
        </p:nvSpPr>
        <p:spPr>
          <a:xfrm>
            <a:off x="533400" y="2209800"/>
            <a:ext cx="8229600" cy="4419600"/>
          </a:xfrm>
        </p:spPr>
        <p:txBody>
          <a:bodyPr rtlCol="0">
            <a:normAutofit/>
          </a:bodyPr>
          <a:lstStyle/>
          <a:p>
            <a:pPr lvl="0">
              <a:buNone/>
            </a:pPr>
            <a:r>
              <a:rPr lang="en-US" dirty="0" smtClean="0"/>
              <a:t>	The average adult has about five liters of blood living inside of their body, coursing through their vessels, delivering essential elements, and removing harmful wastes. Without blood, the human body would stop working. Blood is the fluid of life, transporting disease fighting substances to the tissue and waste to the kidneys.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fontAlgn="auto">
              <a:spcAft>
                <a:spcPts val="0"/>
              </a:spcAft>
              <a:defRPr/>
            </a:pPr>
            <a:r>
              <a:rPr lang="fr-CA" dirty="0" smtClean="0">
                <a:solidFill>
                  <a:schemeClr val="bg1">
                    <a:lumMod val="95000"/>
                  </a:schemeClr>
                </a:solidFill>
              </a:rPr>
              <a:t>Main Entities of Project</a:t>
            </a:r>
          </a:p>
        </p:txBody>
      </p:sp>
      <p:sp>
        <p:nvSpPr>
          <p:cNvPr id="3" name="Espace réservé du contenu 2"/>
          <p:cNvSpPr>
            <a:spLocks noGrp="1"/>
          </p:cNvSpPr>
          <p:nvPr>
            <p:ph idx="1"/>
          </p:nvPr>
        </p:nvSpPr>
        <p:spPr>
          <a:xfrm>
            <a:off x="533400" y="2514600"/>
            <a:ext cx="8229600" cy="4114800"/>
          </a:xfrm>
        </p:spPr>
        <p:txBody>
          <a:bodyPr rtlCol="0">
            <a:normAutofit/>
          </a:bodyPr>
          <a:lstStyle/>
          <a:p>
            <a:pPr lvl="0"/>
            <a:r>
              <a:rPr lang="en-US" dirty="0" smtClean="0"/>
              <a:t>Member</a:t>
            </a:r>
          </a:p>
          <a:p>
            <a:pPr lvl="0"/>
            <a:r>
              <a:rPr lang="en-US" dirty="0" smtClean="0"/>
              <a:t>Patient</a:t>
            </a:r>
          </a:p>
          <a:p>
            <a:pPr lvl="0"/>
            <a:r>
              <a:rPr lang="en-US" dirty="0" smtClean="0"/>
              <a:t>Technician</a:t>
            </a:r>
          </a:p>
          <a:p>
            <a:pPr lvl="0"/>
            <a:r>
              <a:rPr lang="en-US" dirty="0" smtClean="0"/>
              <a:t>Donor</a:t>
            </a:r>
          </a:p>
          <a:p>
            <a:pPr lvl="0"/>
            <a:r>
              <a:rPr lang="en-US" dirty="0" smtClean="0"/>
              <a:t>Inventory</a:t>
            </a:r>
          </a:p>
          <a:p>
            <a:pPr lvl="0"/>
            <a:r>
              <a:rPr lang="en-US" dirty="0" smtClean="0"/>
              <a:t>sales</a:t>
            </a:r>
          </a:p>
          <a:p>
            <a:pPr lvl="0">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fontAlgn="auto">
              <a:spcAft>
                <a:spcPts val="0"/>
              </a:spcAft>
              <a:defRPr/>
            </a:pPr>
            <a:r>
              <a:rPr lang="fr-CA" dirty="0" smtClean="0">
                <a:solidFill>
                  <a:schemeClr val="bg1">
                    <a:lumMod val="95000"/>
                  </a:schemeClr>
                </a:solidFill>
              </a:rPr>
              <a:t>Flow of Project </a:t>
            </a:r>
          </a:p>
        </p:txBody>
      </p:sp>
      <p:sp>
        <p:nvSpPr>
          <p:cNvPr id="3" name="Espace réservé du contenu 2"/>
          <p:cNvSpPr>
            <a:spLocks noGrp="1"/>
          </p:cNvSpPr>
          <p:nvPr>
            <p:ph idx="1"/>
          </p:nvPr>
        </p:nvSpPr>
        <p:spPr>
          <a:xfrm>
            <a:off x="533400" y="2209800"/>
            <a:ext cx="8229600" cy="4419600"/>
          </a:xfrm>
          <a:effectLst>
            <a:glow rad="139700">
              <a:schemeClr val="accent2">
                <a:satMod val="175000"/>
                <a:alpha val="40000"/>
              </a:schemeClr>
            </a:glow>
          </a:effectLst>
        </p:spPr>
        <p:txBody>
          <a:bodyPr rtlCol="0">
            <a:normAutofit/>
          </a:bodyPr>
          <a:lstStyle/>
          <a:p>
            <a:pPr lvl="0">
              <a:buNone/>
            </a:pPr>
            <a:endParaRPr lang="en-US" dirty="0" smtClean="0"/>
          </a:p>
          <a:p>
            <a:pPr lvl="0"/>
            <a:endParaRPr lang="en-US" b="1" dirty="0" smtClean="0"/>
          </a:p>
        </p:txBody>
      </p:sp>
      <p:sp>
        <p:nvSpPr>
          <p:cNvPr id="4" name="Flowchart: Process 3"/>
          <p:cNvSpPr/>
          <p:nvPr/>
        </p:nvSpPr>
        <p:spPr>
          <a:xfrm>
            <a:off x="1371600" y="2743200"/>
            <a:ext cx="1447800" cy="609600"/>
          </a:xfrm>
          <a:prstGeom prst="flowChartProcess">
            <a:avLst/>
          </a:prstGeom>
          <a:solidFill>
            <a:schemeClr val="bg2">
              <a:lumMod val="25000"/>
            </a:schemeClr>
          </a:solidFill>
          <a:ln>
            <a:solidFill>
              <a:schemeClr val="tx1">
                <a:lumMod val="65000"/>
                <a:lumOff val="35000"/>
              </a:schemeClr>
            </a:solidFill>
          </a:ln>
          <a:effectLst>
            <a:glow rad="228600">
              <a:schemeClr val="tx2">
                <a:lumMod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effectLst/>
              </a:rPr>
              <a:t>Patient</a:t>
            </a:r>
            <a:endParaRPr lang="en-US" dirty="0">
              <a:effectLst/>
            </a:endParaRPr>
          </a:p>
        </p:txBody>
      </p:sp>
      <p:sp>
        <p:nvSpPr>
          <p:cNvPr id="5" name="Flowchart: Process 4"/>
          <p:cNvSpPr/>
          <p:nvPr/>
        </p:nvSpPr>
        <p:spPr>
          <a:xfrm>
            <a:off x="5105400" y="2743200"/>
            <a:ext cx="1445623" cy="612648"/>
          </a:xfrm>
          <a:prstGeom prst="flowChartProcess">
            <a:avLst/>
          </a:prstGeom>
          <a:solidFill>
            <a:schemeClr val="bg2">
              <a:lumMod val="25000"/>
            </a:schemeClr>
          </a:solidFill>
          <a:ln>
            <a:solidFill>
              <a:schemeClr val="tx1">
                <a:lumMod val="65000"/>
                <a:lumOff val="35000"/>
              </a:schemeClr>
            </a:solidFill>
          </a:ln>
          <a:effectLst>
            <a:glow rad="228600">
              <a:schemeClr val="tx2">
                <a:lumMod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Technician</a:t>
            </a:r>
            <a:endParaRPr lang="en-US" dirty="0"/>
          </a:p>
        </p:txBody>
      </p:sp>
      <p:sp>
        <p:nvSpPr>
          <p:cNvPr id="6" name="Flowchart: Process 5"/>
          <p:cNvSpPr/>
          <p:nvPr/>
        </p:nvSpPr>
        <p:spPr>
          <a:xfrm>
            <a:off x="4953000" y="5257800"/>
            <a:ext cx="2133600" cy="838200"/>
          </a:xfrm>
          <a:prstGeom prst="flowChartProcess">
            <a:avLst/>
          </a:prstGeom>
          <a:solidFill>
            <a:schemeClr val="bg2">
              <a:lumMod val="25000"/>
            </a:schemeClr>
          </a:solidFill>
          <a:ln>
            <a:solidFill>
              <a:schemeClr val="tx1">
                <a:lumMod val="65000"/>
                <a:lumOff val="35000"/>
              </a:schemeClr>
            </a:solidFill>
          </a:ln>
          <a:effectLst>
            <a:glow rad="228600">
              <a:schemeClr val="tx2">
                <a:lumMod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Donor </a:t>
            </a:r>
          </a:p>
          <a:p>
            <a:pPr algn="ctr"/>
            <a:r>
              <a:rPr lang="en-US" dirty="0" smtClean="0"/>
              <a:t>Or</a:t>
            </a:r>
          </a:p>
          <a:p>
            <a:pPr algn="ctr"/>
            <a:r>
              <a:rPr lang="en-US" dirty="0" smtClean="0"/>
              <a:t>Member</a:t>
            </a:r>
            <a:endParaRPr lang="en-US" dirty="0"/>
          </a:p>
        </p:txBody>
      </p:sp>
      <p:sp>
        <p:nvSpPr>
          <p:cNvPr id="10" name="Left Arrow 9"/>
          <p:cNvSpPr/>
          <p:nvPr/>
        </p:nvSpPr>
        <p:spPr>
          <a:xfrm>
            <a:off x="2819400" y="2819400"/>
            <a:ext cx="2286000" cy="484632"/>
          </a:xfrm>
          <a:prstGeom prst="left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a:off x="5715000" y="3352800"/>
            <a:ext cx="484632" cy="1892808"/>
          </a:xfrm>
          <a:prstGeom prst="up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324600" y="3657600"/>
            <a:ext cx="1055914" cy="600164"/>
          </a:xfrm>
          <a:prstGeom prst="rect">
            <a:avLst/>
          </a:prstGeom>
          <a:noFill/>
        </p:spPr>
        <p:txBody>
          <a:bodyPr wrap="square" rtlCol="0">
            <a:spAutoFit/>
          </a:bodyPr>
          <a:lstStyle/>
          <a:p>
            <a:r>
              <a:rPr lang="en-US" sz="1100" b="1" dirty="0" smtClean="0"/>
              <a:t>Collection of blood samples</a:t>
            </a:r>
            <a:endParaRPr lang="en-US" sz="1100" b="1" dirty="0"/>
          </a:p>
        </p:txBody>
      </p:sp>
      <p:sp>
        <p:nvSpPr>
          <p:cNvPr id="17" name="TextBox 16"/>
          <p:cNvSpPr txBox="1"/>
          <p:nvPr/>
        </p:nvSpPr>
        <p:spPr>
          <a:xfrm>
            <a:off x="3472542" y="3287486"/>
            <a:ext cx="1251857" cy="430887"/>
          </a:xfrm>
          <a:prstGeom prst="rect">
            <a:avLst/>
          </a:prstGeom>
          <a:noFill/>
        </p:spPr>
        <p:txBody>
          <a:bodyPr wrap="square" rtlCol="0">
            <a:spAutoFit/>
          </a:bodyPr>
          <a:lstStyle/>
          <a:p>
            <a:r>
              <a:rPr lang="en-US" sz="1100" b="1" dirty="0" smtClean="0"/>
              <a:t>Match &amp; provide blood </a:t>
            </a:r>
            <a:endParaRPr lang="en-US" sz="11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fontAlgn="auto">
              <a:spcAft>
                <a:spcPts val="0"/>
              </a:spcAft>
              <a:defRPr/>
            </a:pPr>
            <a:r>
              <a:rPr lang="fr-CA" dirty="0" smtClean="0">
                <a:solidFill>
                  <a:schemeClr val="bg1">
                    <a:lumMod val="95000"/>
                  </a:schemeClr>
                </a:solidFill>
              </a:rPr>
              <a:t>Conclusion</a:t>
            </a:r>
          </a:p>
        </p:txBody>
      </p:sp>
      <p:sp>
        <p:nvSpPr>
          <p:cNvPr id="3" name="Espace réservé du contenu 2"/>
          <p:cNvSpPr>
            <a:spLocks noGrp="1"/>
          </p:cNvSpPr>
          <p:nvPr>
            <p:ph idx="1"/>
          </p:nvPr>
        </p:nvSpPr>
        <p:spPr>
          <a:xfrm>
            <a:off x="533400" y="2209800"/>
            <a:ext cx="8229600" cy="4419600"/>
          </a:xfrm>
        </p:spPr>
        <p:txBody>
          <a:bodyPr rtlCol="0">
            <a:normAutofit/>
          </a:bodyPr>
          <a:lstStyle/>
          <a:p>
            <a:pPr lvl="0"/>
            <a:r>
              <a:rPr lang="en-US" dirty="0" smtClean="0"/>
              <a:t>Efficient management of blood resources.</a:t>
            </a:r>
          </a:p>
          <a:p>
            <a:pPr lvl="0"/>
            <a:r>
              <a:rPr lang="en-US" dirty="0" smtClean="0"/>
              <a:t>Blood shortages.</a:t>
            </a:r>
          </a:p>
          <a:p>
            <a:pPr lvl="0"/>
            <a:r>
              <a:rPr lang="en-US" dirty="0" smtClean="0"/>
              <a:t>Handling of blood out dates.</a:t>
            </a:r>
          </a:p>
          <a:p>
            <a:pPr lvl="0"/>
            <a:r>
              <a:rPr lang="en-US" dirty="0" smtClean="0"/>
              <a:t>Quantitative cost measurements of the system’s performance.</a:t>
            </a:r>
          </a:p>
          <a:p>
            <a:pPr lvl="0"/>
            <a:r>
              <a:rPr lang="en-US" dirty="0" smtClean="0"/>
              <a:t>Adequate supply of the blood.</a:t>
            </a:r>
          </a:p>
          <a:p>
            <a:pPr lvl="0"/>
            <a:r>
              <a:rPr lang="en-US" dirty="0" smtClean="0"/>
              <a:t>Screened and tested blood supply.</a:t>
            </a:r>
          </a:p>
          <a:p>
            <a:pPr lvl="0"/>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fontAlgn="auto">
              <a:spcAft>
                <a:spcPts val="0"/>
              </a:spcAft>
              <a:defRPr/>
            </a:pPr>
            <a:endParaRPr lang="fr-CA" dirty="0" smtClean="0">
              <a:solidFill>
                <a:schemeClr val="bg1">
                  <a:lumMod val="95000"/>
                </a:schemeClr>
              </a:solidFill>
            </a:endParaRPr>
          </a:p>
        </p:txBody>
      </p:sp>
      <p:pic>
        <p:nvPicPr>
          <p:cNvPr id="8" name="Content Placeholder 7" descr="agcthankyou1.gif"/>
          <p:cNvPicPr>
            <a:picLocks noGrp="1" noChangeAspect="1"/>
          </p:cNvPicPr>
          <p:nvPr>
            <p:ph idx="1"/>
          </p:nvPr>
        </p:nvPicPr>
        <p:blipFill>
          <a:blip r:embed="rId3" cstate="print"/>
          <a:stretch>
            <a:fillRect/>
          </a:stretch>
        </p:blipFill>
        <p:spPr>
          <a:xfrm>
            <a:off x="2514600" y="1600200"/>
            <a:ext cx="3962400" cy="37338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2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127</Template>
  <TotalTime>117</TotalTime>
  <Words>72</Words>
  <Application>Microsoft Office PowerPoint</Application>
  <PresentationFormat>On-screen Show (4:3)</PresentationFormat>
  <Paragraphs>27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127</vt:lpstr>
      <vt:lpstr>Blood Inventory Management System</vt:lpstr>
      <vt:lpstr>Group Members:</vt:lpstr>
      <vt:lpstr>Introduction</vt:lpstr>
      <vt:lpstr>Main Entities of Project</vt:lpstr>
      <vt:lpstr>Flow of Project </vt:lpstr>
      <vt:lpstr>Conclusion</vt:lpstr>
      <vt:lpstr>Slide 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Inventory Management System</dc:title>
  <dc:creator>Akifa</dc:creator>
  <cp:lastModifiedBy>balraj</cp:lastModifiedBy>
  <cp:revision>34</cp:revision>
  <dcterms:created xsi:type="dcterms:W3CDTF">2011-01-19T04:24:38Z</dcterms:created>
  <dcterms:modified xsi:type="dcterms:W3CDTF">2020-04-12T14:22:36Z</dcterms:modified>
</cp:coreProperties>
</file>