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C9E2A-D83B-42DA-B2D7-A53045588B68}" v="4" dt="2018-10-29T10:57:34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AGGARWAL" userId="3f65b0e15784ef6c" providerId="Windows Live" clId="Web-{A849C821-745A-4D93-AB4F-AB2066E83BAB}"/>
    <pc:docChg chg="modSld">
      <pc:chgData name="SHREY AGGARWAL" userId="3f65b0e15784ef6c" providerId="Windows Live" clId="Web-{A849C821-745A-4D93-AB4F-AB2066E83BAB}" dt="2018-10-29T11:42:17.468" v="192" actId="20577"/>
      <pc:docMkLst>
        <pc:docMk/>
      </pc:docMkLst>
      <pc:sldChg chg="modSp">
        <pc:chgData name="SHREY AGGARWAL" userId="3f65b0e15784ef6c" providerId="Windows Live" clId="Web-{A849C821-745A-4D93-AB4F-AB2066E83BAB}" dt="2018-10-29T11:20:59.134" v="4" actId="20577"/>
        <pc:sldMkLst>
          <pc:docMk/>
          <pc:sldMk cId="2647775094" sldId="257"/>
        </pc:sldMkLst>
        <pc:spChg chg="mod">
          <ac:chgData name="SHREY AGGARWAL" userId="3f65b0e15784ef6c" providerId="Windows Live" clId="Web-{A849C821-745A-4D93-AB4F-AB2066E83BAB}" dt="2018-10-29T11:20:59.134" v="4" actId="20577"/>
          <ac:spMkLst>
            <pc:docMk/>
            <pc:sldMk cId="2647775094" sldId="257"/>
            <ac:spMk id="3" creationId="{5E8D054C-8778-4ED7-AE96-D6DA16AA801A}"/>
          </ac:spMkLst>
        </pc:spChg>
      </pc:sldChg>
      <pc:sldChg chg="modSp">
        <pc:chgData name="SHREY AGGARWAL" userId="3f65b0e15784ef6c" providerId="Windows Live" clId="Web-{A849C821-745A-4D93-AB4F-AB2066E83BAB}" dt="2018-10-29T11:42:17.468" v="191" actId="20577"/>
        <pc:sldMkLst>
          <pc:docMk/>
          <pc:sldMk cId="3692775869" sldId="260"/>
        </pc:sldMkLst>
        <pc:spChg chg="mod">
          <ac:chgData name="SHREY AGGARWAL" userId="3f65b0e15784ef6c" providerId="Windows Live" clId="Web-{A849C821-745A-4D93-AB4F-AB2066E83BAB}" dt="2018-10-29T11:42:17.468" v="191" actId="20577"/>
          <ac:spMkLst>
            <pc:docMk/>
            <pc:sldMk cId="3692775869" sldId="260"/>
            <ac:spMk id="3" creationId="{AF84CBFD-600F-4F33-9EAF-384921E79847}"/>
          </ac:spMkLst>
        </pc:spChg>
      </pc:sldChg>
      <pc:sldChg chg="modSp">
        <pc:chgData name="SHREY AGGARWAL" userId="3f65b0e15784ef6c" providerId="Windows Live" clId="Web-{A849C821-745A-4D93-AB4F-AB2066E83BAB}" dt="2018-10-29T11:21:39.510" v="59" actId="20577"/>
        <pc:sldMkLst>
          <pc:docMk/>
          <pc:sldMk cId="3239434113" sldId="261"/>
        </pc:sldMkLst>
        <pc:spChg chg="mod">
          <ac:chgData name="SHREY AGGARWAL" userId="3f65b0e15784ef6c" providerId="Windows Live" clId="Web-{A849C821-745A-4D93-AB4F-AB2066E83BAB}" dt="2018-10-29T11:21:39.510" v="59" actId="20577"/>
          <ac:spMkLst>
            <pc:docMk/>
            <pc:sldMk cId="3239434113" sldId="261"/>
            <ac:spMk id="3" creationId="{356A4E2A-0738-4984-8983-B83A74DAB6E2}"/>
          </ac:spMkLst>
        </pc:spChg>
      </pc:sldChg>
    </pc:docChg>
  </pc:docChgLst>
  <pc:docChgLst>
    <pc:chgData name="SHREY AGGARWAL" userId="3f65b0e15784ef6c" providerId="Windows Live" clId="Web-{2D2D1C21-2071-4586-8827-891A6054D46A}"/>
    <pc:docChg chg="addSld modSld">
      <pc:chgData name="SHREY AGGARWAL" userId="3f65b0e15784ef6c" providerId="Windows Live" clId="Web-{2D2D1C21-2071-4586-8827-891A6054D46A}" dt="2018-10-29T10:13:39.148" v="11" actId="20577"/>
      <pc:docMkLst>
        <pc:docMk/>
      </pc:docMkLst>
      <pc:sldChg chg="modSp new">
        <pc:chgData name="SHREY AGGARWAL" userId="3f65b0e15784ef6c" providerId="Windows Live" clId="Web-{2D2D1C21-2071-4586-8827-891A6054D46A}" dt="2018-10-29T10:13:37.710" v="9" actId="20577"/>
        <pc:sldMkLst>
          <pc:docMk/>
          <pc:sldMk cId="3920952734" sldId="258"/>
        </pc:sldMkLst>
        <pc:spChg chg="mod">
          <ac:chgData name="SHREY AGGARWAL" userId="3f65b0e15784ef6c" providerId="Windows Live" clId="Web-{2D2D1C21-2071-4586-8827-891A6054D46A}" dt="2018-10-29T10:13:37.710" v="9" actId="20577"/>
          <ac:spMkLst>
            <pc:docMk/>
            <pc:sldMk cId="3920952734" sldId="258"/>
            <ac:spMk id="2" creationId="{BA5C4226-7C1A-406A-AAE6-1CB454521BF0}"/>
          </ac:spMkLst>
        </pc:spChg>
      </pc:sldChg>
    </pc:docChg>
  </pc:docChgLst>
  <pc:docChgLst>
    <pc:chgData name="SHREY AGGARWAL" userId="3f65b0e15784ef6c" providerId="Windows Live" clId="Web-{4CBC9E2A-D83B-42DA-B2D7-A53045588B68}"/>
    <pc:docChg chg="addSld modSld">
      <pc:chgData name="SHREY AGGARWAL" userId="3f65b0e15784ef6c" providerId="Windows Live" clId="Web-{4CBC9E2A-D83B-42DA-B2D7-A53045588B68}" dt="2018-10-29T10:57:39.009" v="1010" actId="1076"/>
      <pc:docMkLst>
        <pc:docMk/>
      </pc:docMkLst>
      <pc:sldChg chg="modSp">
        <pc:chgData name="SHREY AGGARWAL" userId="3f65b0e15784ef6c" providerId="Windows Live" clId="Web-{4CBC9E2A-D83B-42DA-B2D7-A53045588B68}" dt="2018-10-29T10:41:44.289" v="589" actId="20577"/>
        <pc:sldMkLst>
          <pc:docMk/>
          <pc:sldMk cId="521040635" sldId="256"/>
        </pc:sldMkLst>
        <pc:spChg chg="mod">
          <ac:chgData name="SHREY AGGARWAL" userId="3f65b0e15784ef6c" providerId="Windows Live" clId="Web-{4CBC9E2A-D83B-42DA-B2D7-A53045588B68}" dt="2018-10-29T10:30:29.616" v="285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SHREY AGGARWAL" userId="3f65b0e15784ef6c" providerId="Windows Live" clId="Web-{4CBC9E2A-D83B-42DA-B2D7-A53045588B68}" dt="2018-10-29T10:41:44.289" v="589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">
        <pc:chgData name="SHREY AGGARWAL" userId="3f65b0e15784ef6c" providerId="Windows Live" clId="Web-{4CBC9E2A-D83B-42DA-B2D7-A53045588B68}" dt="2018-10-29T10:44:01.633" v="676" actId="20577"/>
        <pc:sldMkLst>
          <pc:docMk/>
          <pc:sldMk cId="2647775094" sldId="257"/>
        </pc:sldMkLst>
        <pc:spChg chg="mod">
          <ac:chgData name="SHREY AGGARWAL" userId="3f65b0e15784ef6c" providerId="Windows Live" clId="Web-{4CBC9E2A-D83B-42DA-B2D7-A53045588B68}" dt="2018-10-29T10:30:34.022" v="286" actId="20577"/>
          <ac:spMkLst>
            <pc:docMk/>
            <pc:sldMk cId="2647775094" sldId="257"/>
            <ac:spMk id="2" creationId="{33274C23-7884-41E2-8241-5541A5836EFD}"/>
          </ac:spMkLst>
        </pc:spChg>
        <pc:spChg chg="mod">
          <ac:chgData name="SHREY AGGARWAL" userId="3f65b0e15784ef6c" providerId="Windows Live" clId="Web-{4CBC9E2A-D83B-42DA-B2D7-A53045588B68}" dt="2018-10-29T10:44:01.633" v="676" actId="20577"/>
          <ac:spMkLst>
            <pc:docMk/>
            <pc:sldMk cId="2647775094" sldId="257"/>
            <ac:spMk id="3" creationId="{5E8D054C-8778-4ED7-AE96-D6DA16AA801A}"/>
          </ac:spMkLst>
        </pc:spChg>
      </pc:sldChg>
      <pc:sldChg chg="modSp">
        <pc:chgData name="SHREY AGGARWAL" userId="3f65b0e15784ef6c" providerId="Windows Live" clId="Web-{4CBC9E2A-D83B-42DA-B2D7-A53045588B68}" dt="2018-10-29T10:30:38.944" v="289" actId="20577"/>
        <pc:sldMkLst>
          <pc:docMk/>
          <pc:sldMk cId="3920952734" sldId="258"/>
        </pc:sldMkLst>
        <pc:spChg chg="mod">
          <ac:chgData name="SHREY AGGARWAL" userId="3f65b0e15784ef6c" providerId="Windows Live" clId="Web-{4CBC9E2A-D83B-42DA-B2D7-A53045588B68}" dt="2018-10-29T10:30:38.944" v="289" actId="20577"/>
          <ac:spMkLst>
            <pc:docMk/>
            <pc:sldMk cId="3920952734" sldId="258"/>
            <ac:spMk id="2" creationId="{BA5C4226-7C1A-406A-AAE6-1CB454521BF0}"/>
          </ac:spMkLst>
        </pc:spChg>
        <pc:spChg chg="mod">
          <ac:chgData name="SHREY AGGARWAL" userId="3f65b0e15784ef6c" providerId="Windows Live" clId="Web-{4CBC9E2A-D83B-42DA-B2D7-A53045588B68}" dt="2018-10-29T10:30:09.866" v="272" actId="20577"/>
          <ac:spMkLst>
            <pc:docMk/>
            <pc:sldMk cId="3920952734" sldId="258"/>
            <ac:spMk id="3" creationId="{C8372369-244B-42BF-9434-E7EBF9FC324E}"/>
          </ac:spMkLst>
        </pc:spChg>
      </pc:sldChg>
      <pc:sldChg chg="modSp new">
        <pc:chgData name="SHREY AGGARWAL" userId="3f65b0e15784ef6c" providerId="Windows Live" clId="Web-{4CBC9E2A-D83B-42DA-B2D7-A53045588B68}" dt="2018-10-29T10:30:42.179" v="292" actId="20577"/>
        <pc:sldMkLst>
          <pc:docMk/>
          <pc:sldMk cId="613580025" sldId="259"/>
        </pc:sldMkLst>
        <pc:spChg chg="mod">
          <ac:chgData name="SHREY AGGARWAL" userId="3f65b0e15784ef6c" providerId="Windows Live" clId="Web-{4CBC9E2A-D83B-42DA-B2D7-A53045588B68}" dt="2018-10-29T10:30:42.179" v="292" actId="20577"/>
          <ac:spMkLst>
            <pc:docMk/>
            <pc:sldMk cId="613580025" sldId="259"/>
            <ac:spMk id="2" creationId="{DAA577E3-F91E-4602-87F3-D4EE78841B61}"/>
          </ac:spMkLst>
        </pc:spChg>
        <pc:spChg chg="mod">
          <ac:chgData name="SHREY AGGARWAL" userId="3f65b0e15784ef6c" providerId="Windows Live" clId="Web-{4CBC9E2A-D83B-42DA-B2D7-A53045588B68}" dt="2018-10-29T10:30:16.335" v="275" actId="20577"/>
          <ac:spMkLst>
            <pc:docMk/>
            <pc:sldMk cId="613580025" sldId="259"/>
            <ac:spMk id="3" creationId="{A9979BE5-8E30-4DC9-B4D1-8B56917184ED}"/>
          </ac:spMkLst>
        </pc:spChg>
      </pc:sldChg>
      <pc:sldChg chg="modSp new">
        <pc:chgData name="SHREY AGGARWAL" userId="3f65b0e15784ef6c" providerId="Windows Live" clId="Web-{4CBC9E2A-D83B-42DA-B2D7-A53045588B68}" dt="2018-10-29T10:33:50.163" v="317" actId="20577"/>
        <pc:sldMkLst>
          <pc:docMk/>
          <pc:sldMk cId="3692775869" sldId="260"/>
        </pc:sldMkLst>
        <pc:spChg chg="mod">
          <ac:chgData name="SHREY AGGARWAL" userId="3f65b0e15784ef6c" providerId="Windows Live" clId="Web-{4CBC9E2A-D83B-42DA-B2D7-A53045588B68}" dt="2018-10-29T10:30:45.804" v="295" actId="20577"/>
          <ac:spMkLst>
            <pc:docMk/>
            <pc:sldMk cId="3692775869" sldId="260"/>
            <ac:spMk id="2" creationId="{F4F4B088-A4ED-40A6-BFA8-9A9AF994C962}"/>
          </ac:spMkLst>
        </pc:spChg>
        <pc:spChg chg="mod">
          <ac:chgData name="SHREY AGGARWAL" userId="3f65b0e15784ef6c" providerId="Windows Live" clId="Web-{4CBC9E2A-D83B-42DA-B2D7-A53045588B68}" dt="2018-10-29T10:33:50.163" v="317" actId="20577"/>
          <ac:spMkLst>
            <pc:docMk/>
            <pc:sldMk cId="3692775869" sldId="260"/>
            <ac:spMk id="3" creationId="{AF84CBFD-600F-4F33-9EAF-384921E79847}"/>
          </ac:spMkLst>
        </pc:spChg>
      </pc:sldChg>
      <pc:sldChg chg="modSp new">
        <pc:chgData name="SHREY AGGARWAL" userId="3f65b0e15784ef6c" providerId="Windows Live" clId="Web-{4CBC9E2A-D83B-42DA-B2D7-A53045588B68}" dt="2018-10-29T10:36:51.414" v="457" actId="20577"/>
        <pc:sldMkLst>
          <pc:docMk/>
          <pc:sldMk cId="3239434113" sldId="261"/>
        </pc:sldMkLst>
        <pc:spChg chg="mod">
          <ac:chgData name="SHREY AGGARWAL" userId="3f65b0e15784ef6c" providerId="Windows Live" clId="Web-{4CBC9E2A-D83B-42DA-B2D7-A53045588B68}" dt="2018-10-29T10:34:29.351" v="352" actId="20577"/>
          <ac:spMkLst>
            <pc:docMk/>
            <pc:sldMk cId="3239434113" sldId="261"/>
            <ac:spMk id="2" creationId="{B54D603C-1D81-4359-AF6D-A48B82FC3750}"/>
          </ac:spMkLst>
        </pc:spChg>
        <pc:spChg chg="mod">
          <ac:chgData name="SHREY AGGARWAL" userId="3f65b0e15784ef6c" providerId="Windows Live" clId="Web-{4CBC9E2A-D83B-42DA-B2D7-A53045588B68}" dt="2018-10-29T10:36:51.414" v="457" actId="20577"/>
          <ac:spMkLst>
            <pc:docMk/>
            <pc:sldMk cId="3239434113" sldId="261"/>
            <ac:spMk id="3" creationId="{356A4E2A-0738-4984-8983-B83A74DAB6E2}"/>
          </ac:spMkLst>
        </pc:spChg>
      </pc:sldChg>
      <pc:sldChg chg="addSp delSp modSp new mod setBg">
        <pc:chgData name="SHREY AGGARWAL" userId="3f65b0e15784ef6c" providerId="Windows Live" clId="Web-{4CBC9E2A-D83B-42DA-B2D7-A53045588B68}" dt="2018-10-29T10:57:39.009" v="1010" actId="1076"/>
        <pc:sldMkLst>
          <pc:docMk/>
          <pc:sldMk cId="50933202" sldId="262"/>
        </pc:sldMkLst>
        <pc:spChg chg="mod">
          <ac:chgData name="SHREY AGGARWAL" userId="3f65b0e15784ef6c" providerId="Windows Live" clId="Web-{4CBC9E2A-D83B-42DA-B2D7-A53045588B68}" dt="2018-10-29T10:57:06.618" v="999" actId="20577"/>
          <ac:spMkLst>
            <pc:docMk/>
            <pc:sldMk cId="50933202" sldId="262"/>
            <ac:spMk id="2" creationId="{514BB815-8839-4DA9-9B37-B937EA621CFA}"/>
          </ac:spMkLst>
        </pc:spChg>
        <pc:spChg chg="del">
          <ac:chgData name="SHREY AGGARWAL" userId="3f65b0e15784ef6c" providerId="Windows Live" clId="Web-{4CBC9E2A-D83B-42DA-B2D7-A53045588B68}" dt="2018-10-29T10:52:35.602" v="678"/>
          <ac:spMkLst>
            <pc:docMk/>
            <pc:sldMk cId="50933202" sldId="262"/>
            <ac:spMk id="3" creationId="{8AA56D8E-C608-49B7-A228-73C1DD8FE0DE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9" creationId="{F511CC10-1BFF-46E0-A966-237B39683E3F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12" creationId="{A65AC7D1-EAA9-48F5-B509-60A7F50BF703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14" creationId="{D6320AF9-619A-4175-865B-5663E1AEF4C5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20" creationId="{7E018740-5C2B-4A41-AC1A-7E68D1EC1954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22" creationId="{166F75A4-C475-4941-8EE2-B80A06A2C1BB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24" creationId="{A032553A-72E8-4B0D-8405-FF9771C9AF05}"/>
          </ac:spMkLst>
        </pc:spChg>
        <pc:spChg chg="add del mod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26" creationId="{765800AC-C3B9-498E-87BC-29FAE4C76B21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28" creationId="{1F9D6ACB-2FF4-49F9-978A-E0D5327FC635}"/>
          </ac:spMkLst>
        </pc:spChg>
        <pc:spChg chg="add del">
          <ac:chgData name="SHREY AGGARWAL" userId="3f65b0e15784ef6c" providerId="Windows Live" clId="Web-{4CBC9E2A-D83B-42DA-B2D7-A53045588B68}" dt="2018-10-29T10:53:20.821" v="682"/>
          <ac:spMkLst>
            <pc:docMk/>
            <pc:sldMk cId="50933202" sldId="262"/>
            <ac:spMk id="30" creationId="{A5EC319D-0FEA-4B95-A3EA-01E35672C95B}"/>
          </ac:spMkLst>
        </pc:spChg>
        <pc:spChg chg="add del">
          <ac:chgData name="SHREY AGGARWAL" userId="3f65b0e15784ef6c" providerId="Windows Live" clId="Web-{4CBC9E2A-D83B-42DA-B2D7-A53045588B68}" dt="2018-10-29T10:53:30.055" v="684"/>
          <ac:spMkLst>
            <pc:docMk/>
            <pc:sldMk cId="50933202" sldId="262"/>
            <ac:spMk id="32" creationId="{F511CC10-1BFF-46E0-A966-237B39683E3F}"/>
          </ac:spMkLst>
        </pc:spChg>
        <pc:spChg chg="add del">
          <ac:chgData name="SHREY AGGARWAL" userId="3f65b0e15784ef6c" providerId="Windows Live" clId="Web-{4CBC9E2A-D83B-42DA-B2D7-A53045588B68}" dt="2018-10-29T10:53:30.055" v="684"/>
          <ac:spMkLst>
            <pc:docMk/>
            <pc:sldMk cId="50933202" sldId="262"/>
            <ac:spMk id="35" creationId="{9F4444CE-BC8D-4D61-B303-4C05614E62AB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36" creationId="{F511CC10-1BFF-46E0-A966-237B39683E3F}"/>
          </ac:spMkLst>
        </pc:spChg>
        <pc:spChg chg="add del">
          <ac:chgData name="SHREY AGGARWAL" userId="3f65b0e15784ef6c" providerId="Windows Live" clId="Web-{4CBC9E2A-D83B-42DA-B2D7-A53045588B68}" dt="2018-10-29T10:53:30.055" v="684"/>
          <ac:spMkLst>
            <pc:docMk/>
            <pc:sldMk cId="50933202" sldId="262"/>
            <ac:spMk id="37" creationId="{62423CA5-E2E1-4789-B759-9906C1C94063}"/>
          </ac:spMkLst>
        </pc:spChg>
        <pc:spChg chg="add del">
          <ac:chgData name="SHREY AGGARWAL" userId="3f65b0e15784ef6c" providerId="Windows Live" clId="Web-{4CBC9E2A-D83B-42DA-B2D7-A53045588B68}" dt="2018-10-29T10:53:30.055" v="684"/>
          <ac:spMkLst>
            <pc:docMk/>
            <pc:sldMk cId="50933202" sldId="262"/>
            <ac:spMk id="39" creationId="{73772B81-181F-48B7-8826-4D9686D15DF5}"/>
          </ac:spMkLst>
        </pc:spChg>
        <pc:spChg chg="add del">
          <ac:chgData name="SHREY AGGARWAL" userId="3f65b0e15784ef6c" providerId="Windows Live" clId="Web-{4CBC9E2A-D83B-42DA-B2D7-A53045588B68}" dt="2018-10-29T10:53:30.055" v="684"/>
          <ac:spMkLst>
            <pc:docMk/>
            <pc:sldMk cId="50933202" sldId="262"/>
            <ac:spMk id="41" creationId="{B2205F6E-03C6-4E92-877C-E2482F6599AA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42" creationId="{3F088236-D655-4F88-B238-E16762358025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43" creationId="{C4CFB339-0ED8-4FE2-9EF1-6D1375B8499B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44" creationId="{3DAC0C92-199E-475C-9390-119A9B027276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45" creationId="{31896C80-2069-4431-9C19-83B913734490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46" creationId="{A65AC7D1-EAA9-48F5-B509-60A7F50BF703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47" creationId="{BF120A21-0841-4823-B0C4-28AEBCEF9B78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48" creationId="{D6320AF9-619A-4175-865B-5663E1AEF4C5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49" creationId="{DBB05BAE-BBD3-4289-899F-A6851503C6B0}"/>
          </ac:spMkLst>
        </pc:spChg>
        <pc:spChg chg="add del">
          <ac:chgData name="SHREY AGGARWAL" userId="3f65b0e15784ef6c" providerId="Windows Live" clId="Web-{4CBC9E2A-D83B-42DA-B2D7-A53045588B68}" dt="2018-10-29T10:53:46.243" v="686"/>
          <ac:spMkLst>
            <pc:docMk/>
            <pc:sldMk cId="50933202" sldId="262"/>
            <ac:spMk id="51" creationId="{9874D11C-36F5-4BBE-A490-019A54E953B0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53" creationId="{A5EC319D-0FEA-4B95-A3EA-01E35672C95B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54" creationId="{7E018740-5C2B-4A41-AC1A-7E68D1EC1954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55" creationId="{166F75A4-C475-4941-8EE2-B80A06A2C1BB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56" creationId="{A032553A-72E8-4B0D-8405-FF9771C9AF05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57" creationId="{765800AC-C3B9-498E-87BC-29FAE4C76B21}"/>
          </ac:spMkLst>
        </pc:spChg>
        <pc:spChg chg="add del">
          <ac:chgData name="SHREY AGGARWAL" userId="3f65b0e15784ef6c" providerId="Windows Live" clId="Web-{4CBC9E2A-D83B-42DA-B2D7-A53045588B68}" dt="2018-10-29T10:54:04.024" v="691"/>
          <ac:spMkLst>
            <pc:docMk/>
            <pc:sldMk cId="50933202" sldId="262"/>
            <ac:spMk id="58" creationId="{1F9D6ACB-2FF4-49F9-978A-E0D5327FC635}"/>
          </ac:spMkLst>
        </pc:spChg>
        <pc:spChg chg="add mod">
          <ac:chgData name="SHREY AGGARWAL" userId="3f65b0e15784ef6c" providerId="Windows Live" clId="Web-{4CBC9E2A-D83B-42DA-B2D7-A53045588B68}" dt="2018-10-29T10:57:06.446" v="997" actId="20577"/>
          <ac:spMkLst>
            <pc:docMk/>
            <pc:sldMk cId="50933202" sldId="262"/>
            <ac:spMk id="60" creationId="{F511CC10-1BFF-46E0-A966-237B39683E3F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65" creationId="{A65AC7D1-EAA9-48F5-B509-60A7F50BF703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67" creationId="{D6320AF9-619A-4175-865B-5663E1AEF4C5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73" creationId="{7E018740-5C2B-4A41-AC1A-7E68D1EC1954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75" creationId="{166F75A4-C475-4941-8EE2-B80A06A2C1BB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77" creationId="{A032553A-72E8-4B0D-8405-FF9771C9AF05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79" creationId="{765800AC-C3B9-498E-87BC-29FAE4C76B21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81" creationId="{1F9D6ACB-2FF4-49F9-978A-E0D5327FC635}"/>
          </ac:spMkLst>
        </pc:spChg>
        <pc:spChg chg="add del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83" creationId="{A5EC319D-0FEA-4B95-A3EA-01E35672C95B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85" creationId="{A65AC7D1-EAA9-48F5-B509-60A7F50BF703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90" creationId="{D6320AF9-619A-4175-865B-5663E1AEF4C5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96" creationId="{7E018740-5C2B-4A41-AC1A-7E68D1EC1954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98" creationId="{166F75A4-C475-4941-8EE2-B80A06A2C1BB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100" creationId="{A032553A-72E8-4B0D-8405-FF9771C9AF05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102" creationId="{765800AC-C3B9-498E-87BC-29FAE4C76B21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104" creationId="{1F9D6ACB-2FF4-49F9-978A-E0D5327FC635}"/>
          </ac:spMkLst>
        </pc:spChg>
        <pc:spChg chg="add">
          <ac:chgData name="SHREY AGGARWAL" userId="3f65b0e15784ef6c" providerId="Windows Live" clId="Web-{4CBC9E2A-D83B-42DA-B2D7-A53045588B68}" dt="2018-10-29T10:55:48.759" v="843"/>
          <ac:spMkLst>
            <pc:docMk/>
            <pc:sldMk cId="50933202" sldId="262"/>
            <ac:spMk id="106" creationId="{A5EC319D-0FEA-4B95-A3EA-01E35672C95B}"/>
          </ac:spMkLst>
        </pc:spChg>
        <pc:grpChg chg="add del">
          <ac:chgData name="SHREY AGGARWAL" userId="3f65b0e15784ef6c" providerId="Windows Live" clId="Web-{4CBC9E2A-D83B-42DA-B2D7-A53045588B68}" dt="2018-10-29T10:55:48.650" v="842"/>
          <ac:grpSpMkLst>
            <pc:docMk/>
            <pc:sldMk cId="50933202" sldId="262"/>
            <ac:grpSpMk id="88" creationId="{88C9B83F-64CD-41C1-925F-A08801FFD0BD}"/>
          </ac:grpSpMkLst>
        </pc:grpChg>
        <pc:picChg chg="add del">
          <ac:chgData name="SHREY AGGARWAL" userId="3f65b0e15784ef6c" providerId="Windows Live" clId="Web-{4CBC9E2A-D83B-42DA-B2D7-A53045588B68}" dt="2018-10-29T10:53:20.821" v="682"/>
          <ac:picMkLst>
            <pc:docMk/>
            <pc:sldMk cId="50933202" sldId="262"/>
            <ac:picMk id="7" creationId="{DBF313C1-F06D-4A27-9F96-14797671429A}"/>
          </ac:picMkLst>
        </pc:picChg>
        <pc:picChg chg="add del">
          <ac:chgData name="SHREY AGGARWAL" userId="3f65b0e15784ef6c" providerId="Windows Live" clId="Web-{4CBC9E2A-D83B-42DA-B2D7-A53045588B68}" dt="2018-10-29T10:53:30.055" v="684"/>
          <ac:picMkLst>
            <pc:docMk/>
            <pc:sldMk cId="50933202" sldId="262"/>
            <ac:picMk id="33" creationId="{DBF313C1-F06D-4A27-9F96-14797671429A}"/>
          </ac:picMkLst>
        </pc:picChg>
        <pc:picChg chg="add del">
          <ac:chgData name="SHREY AGGARWAL" userId="3f65b0e15784ef6c" providerId="Windows Live" clId="Web-{4CBC9E2A-D83B-42DA-B2D7-A53045588B68}" dt="2018-10-29T10:53:46.243" v="686"/>
          <ac:picMkLst>
            <pc:docMk/>
            <pc:sldMk cId="50933202" sldId="262"/>
            <ac:picMk id="34" creationId="{DBF313C1-F06D-4A27-9F96-14797671429A}"/>
          </ac:picMkLst>
        </pc:picChg>
        <pc:picChg chg="add mod ord">
          <ac:chgData name="SHREY AGGARWAL" userId="3f65b0e15784ef6c" providerId="Windows Live" clId="Web-{4CBC9E2A-D83B-42DA-B2D7-A53045588B68}" dt="2018-10-29T10:57:39.009" v="1010" actId="1076"/>
          <ac:picMkLst>
            <pc:docMk/>
            <pc:sldMk cId="50933202" sldId="262"/>
            <ac:picMk id="59" creationId="{DBF313C1-F06D-4A27-9F96-14797671429A}"/>
          </ac:picMkLst>
        </pc:picChg>
        <pc:picChg chg="add del mod ord replId">
          <ac:chgData name="SHREY AGGARWAL" userId="3f65b0e15784ef6c" providerId="Windows Live" clId="Web-{4CBC9E2A-D83B-42DA-B2D7-A53045588B68}" dt="2018-10-29T10:53:50.774" v="687"/>
          <ac:picMkLst>
            <pc:docMk/>
            <pc:sldMk cId="50933202" sldId="262"/>
            <ac:picMk id="61" creationId="{DBF313C1-F06D-4A27-9F96-14797671429A}"/>
          </ac:picMkLst>
        </pc:picChg>
        <pc:cxnChg chg="add del">
          <ac:chgData name="SHREY AGGARWAL" userId="3f65b0e15784ef6c" providerId="Windows Live" clId="Web-{4CBC9E2A-D83B-42DA-B2D7-A53045588B68}" dt="2018-10-29T10:53:20.821" v="682"/>
          <ac:cxnSpMkLst>
            <pc:docMk/>
            <pc:sldMk cId="50933202" sldId="262"/>
            <ac:cxnSpMk id="16" creationId="{063B6EC6-D752-4EE7-908B-F8F19E8C7FEA}"/>
          </ac:cxnSpMkLst>
        </pc:cxnChg>
        <pc:cxnChg chg="add del">
          <ac:chgData name="SHREY AGGARWAL" userId="3f65b0e15784ef6c" providerId="Windows Live" clId="Web-{4CBC9E2A-D83B-42DA-B2D7-A53045588B68}" dt="2018-10-29T10:53:20.821" v="682"/>
          <ac:cxnSpMkLst>
            <pc:docMk/>
            <pc:sldMk cId="50933202" sldId="262"/>
            <ac:cxnSpMk id="18" creationId="{EFECD4E8-AD3E-4228-82A2-9461958EA94D}"/>
          </ac:cxnSpMkLst>
        </pc:cxnChg>
        <pc:cxnChg chg="add del">
          <ac:chgData name="SHREY AGGARWAL" userId="3f65b0e15784ef6c" providerId="Windows Live" clId="Web-{4CBC9E2A-D83B-42DA-B2D7-A53045588B68}" dt="2018-10-29T10:53:46.243" v="686"/>
          <ac:cxnSpMkLst>
            <pc:docMk/>
            <pc:sldMk cId="50933202" sldId="262"/>
            <ac:cxnSpMk id="38" creationId="{64FA5DFF-7FE6-4855-84E6-DFA78EE978BD}"/>
          </ac:cxnSpMkLst>
        </pc:cxnChg>
        <pc:cxnChg chg="add del">
          <ac:chgData name="SHREY AGGARWAL" userId="3f65b0e15784ef6c" providerId="Windows Live" clId="Web-{4CBC9E2A-D83B-42DA-B2D7-A53045588B68}" dt="2018-10-29T10:53:46.243" v="686"/>
          <ac:cxnSpMkLst>
            <pc:docMk/>
            <pc:sldMk cId="50933202" sldId="262"/>
            <ac:cxnSpMk id="40" creationId="{2AFD8CBA-54A3-4363-991B-B9C631BBFA74}"/>
          </ac:cxnSpMkLst>
        </pc:cxnChg>
        <pc:cxnChg chg="add del">
          <ac:chgData name="SHREY AGGARWAL" userId="3f65b0e15784ef6c" providerId="Windows Live" clId="Web-{4CBC9E2A-D83B-42DA-B2D7-A53045588B68}" dt="2018-10-29T10:54:04.024" v="691"/>
          <ac:cxnSpMkLst>
            <pc:docMk/>
            <pc:sldMk cId="50933202" sldId="262"/>
            <ac:cxnSpMk id="50" creationId="{063B6EC6-D752-4EE7-908B-F8F19E8C7FEA}"/>
          </ac:cxnSpMkLst>
        </pc:cxnChg>
        <pc:cxnChg chg="add del">
          <ac:chgData name="SHREY AGGARWAL" userId="3f65b0e15784ef6c" providerId="Windows Live" clId="Web-{4CBC9E2A-D83B-42DA-B2D7-A53045588B68}" dt="2018-10-29T10:54:04.024" v="691"/>
          <ac:cxnSpMkLst>
            <pc:docMk/>
            <pc:sldMk cId="50933202" sldId="262"/>
            <ac:cxnSpMk id="52" creationId="{EFECD4E8-AD3E-4228-82A2-9461958EA94D}"/>
          </ac:cxnSpMkLst>
        </pc:cxnChg>
        <pc:cxnChg chg="add del">
          <ac:chgData name="SHREY AGGARWAL" userId="3f65b0e15784ef6c" providerId="Windows Live" clId="Web-{4CBC9E2A-D83B-42DA-B2D7-A53045588B68}" dt="2018-10-29T10:55:48.759" v="843"/>
          <ac:cxnSpMkLst>
            <pc:docMk/>
            <pc:sldMk cId="50933202" sldId="262"/>
            <ac:cxnSpMk id="69" creationId="{063B6EC6-D752-4EE7-908B-F8F19E8C7FEA}"/>
          </ac:cxnSpMkLst>
        </pc:cxnChg>
        <pc:cxnChg chg="add del">
          <ac:chgData name="SHREY AGGARWAL" userId="3f65b0e15784ef6c" providerId="Windows Live" clId="Web-{4CBC9E2A-D83B-42DA-B2D7-A53045588B68}" dt="2018-10-29T10:55:48.759" v="843"/>
          <ac:cxnSpMkLst>
            <pc:docMk/>
            <pc:sldMk cId="50933202" sldId="262"/>
            <ac:cxnSpMk id="71" creationId="{EFECD4E8-AD3E-4228-82A2-9461958EA94D}"/>
          </ac:cxnSpMkLst>
        </pc:cxnChg>
        <pc:cxnChg chg="add">
          <ac:chgData name="SHREY AGGARWAL" userId="3f65b0e15784ef6c" providerId="Windows Live" clId="Web-{4CBC9E2A-D83B-42DA-B2D7-A53045588B68}" dt="2018-10-29T10:55:48.759" v="843"/>
          <ac:cxnSpMkLst>
            <pc:docMk/>
            <pc:sldMk cId="50933202" sldId="262"/>
            <ac:cxnSpMk id="92" creationId="{063B6EC6-D752-4EE7-908B-F8F19E8C7FEA}"/>
          </ac:cxnSpMkLst>
        </pc:cxnChg>
        <pc:cxnChg chg="add">
          <ac:chgData name="SHREY AGGARWAL" userId="3f65b0e15784ef6c" providerId="Windows Live" clId="Web-{4CBC9E2A-D83B-42DA-B2D7-A53045588B68}" dt="2018-10-29T10:55:48.759" v="843"/>
          <ac:cxnSpMkLst>
            <pc:docMk/>
            <pc:sldMk cId="50933202" sldId="262"/>
            <ac:cxnSpMk id="94" creationId="{EFECD4E8-AD3E-4228-82A2-9461958EA94D}"/>
          </ac:cxnSpMkLst>
        </pc:cxnChg>
      </pc:sldChg>
      <pc:sldChg chg="modSp new">
        <pc:chgData name="SHREY AGGARWAL" userId="3f65b0e15784ef6c" providerId="Windows Live" clId="Web-{4CBC9E2A-D83B-42DA-B2D7-A53045588B68}" dt="2018-10-29T10:39:21.179" v="523" actId="20577"/>
        <pc:sldMkLst>
          <pc:docMk/>
          <pc:sldMk cId="2253760079" sldId="263"/>
        </pc:sldMkLst>
        <pc:spChg chg="mod">
          <ac:chgData name="SHREY AGGARWAL" userId="3f65b0e15784ef6c" providerId="Windows Live" clId="Web-{4CBC9E2A-D83B-42DA-B2D7-A53045588B68}" dt="2018-10-29T10:39:21.179" v="523" actId="20577"/>
          <ac:spMkLst>
            <pc:docMk/>
            <pc:sldMk cId="2253760079" sldId="263"/>
            <ac:spMk id="2" creationId="{A6AB726B-B55F-4874-A9BF-982F776C2A85}"/>
          </ac:spMkLst>
        </pc:spChg>
      </pc:sldChg>
      <pc:sldChg chg="modSp new">
        <pc:chgData name="SHREY AGGARWAL" userId="3f65b0e15784ef6c" providerId="Windows Live" clId="Web-{4CBC9E2A-D83B-42DA-B2D7-A53045588B68}" dt="2018-10-29T10:41:08.305" v="568" actId="20577"/>
        <pc:sldMkLst>
          <pc:docMk/>
          <pc:sldMk cId="3255147707" sldId="264"/>
        </pc:sldMkLst>
        <pc:spChg chg="mod">
          <ac:chgData name="SHREY AGGARWAL" userId="3f65b0e15784ef6c" providerId="Windows Live" clId="Web-{4CBC9E2A-D83B-42DA-B2D7-A53045588B68}" dt="2018-10-29T10:41:08.305" v="568" actId="20577"/>
          <ac:spMkLst>
            <pc:docMk/>
            <pc:sldMk cId="3255147707" sldId="264"/>
            <ac:spMk id="2" creationId="{6810C3DF-4385-48CE-B450-5F1D7A55721C}"/>
          </ac:spMkLst>
        </pc:spChg>
        <pc:spChg chg="mod">
          <ac:chgData name="SHREY AGGARWAL" userId="3f65b0e15784ef6c" providerId="Windows Live" clId="Web-{4CBC9E2A-D83B-42DA-B2D7-A53045588B68}" dt="2018-10-29T10:41:05.695" v="566" actId="20577"/>
          <ac:spMkLst>
            <pc:docMk/>
            <pc:sldMk cId="3255147707" sldId="264"/>
            <ac:spMk id="3" creationId="{53B07698-5B6B-44A9-B8FC-BA7B02EBCCA9}"/>
          </ac:spMkLst>
        </pc:spChg>
      </pc:sldChg>
    </pc:docChg>
  </pc:docChgLst>
  <pc:docChgLst>
    <pc:chgData name="SHREY AGGARWAL" userId="3f65b0e15784ef6c" providerId="Windows Live" clId="Web-{959BFDA3-B0F6-4221-AD34-CA202473ACC8}"/>
    <pc:docChg chg="addSld modSld">
      <pc:chgData name="SHREY AGGARWAL" userId="3f65b0e15784ef6c" providerId="Windows Live" clId="Web-{959BFDA3-B0F6-4221-AD34-CA202473ACC8}" dt="2018-10-29T08:43:37.317" v="363" actId="20577"/>
      <pc:docMkLst>
        <pc:docMk/>
      </pc:docMkLst>
      <pc:sldChg chg="modSp">
        <pc:chgData name="SHREY AGGARWAL" userId="3f65b0e15784ef6c" providerId="Windows Live" clId="Web-{959BFDA3-B0F6-4221-AD34-CA202473ACC8}" dt="2018-10-29T08:40:02.689" v="243" actId="20577"/>
        <pc:sldMkLst>
          <pc:docMk/>
          <pc:sldMk cId="521040635" sldId="256"/>
        </pc:sldMkLst>
        <pc:spChg chg="mod">
          <ac:chgData name="SHREY AGGARWAL" userId="3f65b0e15784ef6c" providerId="Windows Live" clId="Web-{959BFDA3-B0F6-4221-AD34-CA202473ACC8}" dt="2018-10-29T08:38:16.532" v="10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SHREY AGGARWAL" userId="3f65b0e15784ef6c" providerId="Windows Live" clId="Web-{959BFDA3-B0F6-4221-AD34-CA202473ACC8}" dt="2018-10-29T08:40:02.689" v="243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SHREY AGGARWAL" userId="3f65b0e15784ef6c" providerId="Windows Live" clId="Web-{959BFDA3-B0F6-4221-AD34-CA202473ACC8}" dt="2018-10-29T08:43:37.317" v="362" actId="20577"/>
        <pc:sldMkLst>
          <pc:docMk/>
          <pc:sldMk cId="2647775094" sldId="257"/>
        </pc:sldMkLst>
        <pc:spChg chg="mod">
          <ac:chgData name="SHREY AGGARWAL" userId="3f65b0e15784ef6c" providerId="Windows Live" clId="Web-{959BFDA3-B0F6-4221-AD34-CA202473ACC8}" dt="2018-10-29T08:43:24.489" v="357" actId="20577"/>
          <ac:spMkLst>
            <pc:docMk/>
            <pc:sldMk cId="2647775094" sldId="257"/>
            <ac:spMk id="2" creationId="{33274C23-7884-41E2-8241-5541A5836EFD}"/>
          </ac:spMkLst>
        </pc:spChg>
        <pc:spChg chg="mod">
          <ac:chgData name="SHREY AGGARWAL" userId="3f65b0e15784ef6c" providerId="Windows Live" clId="Web-{959BFDA3-B0F6-4221-AD34-CA202473ACC8}" dt="2018-10-29T08:43:37.317" v="362" actId="20577"/>
          <ac:spMkLst>
            <pc:docMk/>
            <pc:sldMk cId="2647775094" sldId="257"/>
            <ac:spMk id="3" creationId="{5E8D054C-8778-4ED7-AE96-D6DA16AA80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PORT SCANNER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483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COMPUTER NETWORKS</a:t>
            </a:r>
            <a:endParaRPr lang="en-US" sz="2000"/>
          </a:p>
          <a:p>
            <a:r>
              <a:rPr lang="en-US" sz="2000" dirty="0"/>
              <a:t>GROUP NUMBER : 18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C3DF-4385-48CE-B450-5F1D7A5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TEAM MEMBERS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7698-5B6B-44A9-B8FC-BA7B02EB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SAURABH UDAI(16114061)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ARSHIYA KHAN(16116010)</a:t>
            </a:r>
          </a:p>
          <a:p>
            <a:pPr marL="0" indent="0" algn="ctr">
              <a:buNone/>
            </a:pPr>
            <a:r>
              <a:rPr lang="en-US" sz="2000" dirty="0"/>
              <a:t>BALRAM CHOUDHARY(16116015)</a:t>
            </a:r>
          </a:p>
          <a:p>
            <a:pPr marL="0" indent="0" algn="ctr">
              <a:buNone/>
            </a:pPr>
            <a:r>
              <a:rPr lang="en-US" sz="2000" dirty="0"/>
              <a:t>SHREY AGGARWAL(16116064)</a:t>
            </a:r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1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4C23-7884-41E2-8241-5541A583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054C-8778-4ED7-AE96-D6DA16AA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Implemented a legitimate technique of extracting information about what goes in out of various interconnected computers</a:t>
            </a:r>
          </a:p>
          <a:p>
            <a:endParaRPr lang="en-US" sz="2000" dirty="0"/>
          </a:p>
          <a:p>
            <a:r>
              <a:rPr lang="en-US" sz="2000" dirty="0"/>
              <a:t>First, we check whether the port is reachable or not</a:t>
            </a:r>
          </a:p>
          <a:p>
            <a:endParaRPr lang="en-US" sz="2000" dirty="0"/>
          </a:p>
          <a:p>
            <a:r>
              <a:rPr lang="en-US" sz="2000" dirty="0"/>
              <a:t>Second, we check whether it is in use or not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777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4226-7C1A-406A-AAE6-1CB45452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2369-244B-42BF-9434-E7EBF9FC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Port scan is an act of systematically scanning a computer's ports</a:t>
            </a:r>
          </a:p>
          <a:p>
            <a:r>
              <a:rPr lang="en-US" sz="2000" dirty="0"/>
              <a:t>The vertical scan is a port scan that targets several destination ports on a single host</a:t>
            </a:r>
          </a:p>
          <a:p>
            <a:pPr lvl="1"/>
            <a:r>
              <a:rPr lang="en-US" sz="1800" dirty="0"/>
              <a:t>Single detection mechanisms are required in this scan</a:t>
            </a:r>
          </a:p>
          <a:p>
            <a:r>
              <a:rPr lang="en-US" sz="2000" dirty="0"/>
              <a:t>On the other hand a horizontal scan is a port scan that targets the same port on several hosts</a:t>
            </a:r>
          </a:p>
          <a:p>
            <a:r>
              <a:rPr lang="en-US" sz="2000" dirty="0"/>
              <a:t>We have implemented block scans, a combination of vertical and horizontal scanning styles</a:t>
            </a:r>
          </a:p>
        </p:txBody>
      </p:sp>
    </p:spTree>
    <p:extLst>
      <p:ext uri="{BB962C8B-B14F-4D97-AF65-F5344CB8AC3E}">
        <p14:creationId xmlns:p14="http://schemas.microsoft.com/office/powerpoint/2010/main" val="392095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77E3-F91E-4602-87F3-D4EE7884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sz="4000" dirty="0"/>
              <a:t>COMMON </a:t>
            </a:r>
            <a:r>
              <a:rPr lang="en-US" dirty="0"/>
              <a:t>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9BE5-8E30-4DC9-B4D1-8B569171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Port 20: FTP | Data port </a:t>
            </a:r>
          </a:p>
          <a:p>
            <a:r>
              <a:rPr lang="en-US" sz="2000" dirty="0"/>
              <a:t>Port 21: FTP | Control (Command) port </a:t>
            </a:r>
          </a:p>
          <a:p>
            <a:r>
              <a:rPr lang="en-US" sz="2000" dirty="0"/>
              <a:t>Port 22: SSH| Secure logins and file transfer </a:t>
            </a:r>
          </a:p>
          <a:p>
            <a:r>
              <a:rPr lang="en-US" sz="2000" dirty="0"/>
              <a:t>Port 23: Telnet | Unencrypted text communications </a:t>
            </a:r>
          </a:p>
          <a:p>
            <a:r>
              <a:rPr lang="en-US" sz="2000" dirty="0"/>
              <a:t>Port 25: SMTP | Used for e-mail routing between mail servers </a:t>
            </a:r>
          </a:p>
          <a:p>
            <a:r>
              <a:rPr lang="en-US" sz="2000" dirty="0"/>
              <a:t>Port 80: HTTP | Hypertext Transfer Protocol </a:t>
            </a:r>
          </a:p>
          <a:p>
            <a:r>
              <a:rPr lang="en-US" sz="2000" dirty="0"/>
              <a:t>Port 135: TCP | Microsoft Remote Procedure Call (RPC) service</a:t>
            </a:r>
          </a:p>
          <a:p>
            <a:r>
              <a:rPr lang="en-US" sz="2000" dirty="0"/>
              <a:t>Port 139: TCP | NetBIOS </a:t>
            </a:r>
          </a:p>
          <a:p>
            <a:r>
              <a:rPr lang="en-US" sz="2000" dirty="0"/>
              <a:t>Port 445: UDP | Microsoft-DS (Active Directory, Windows shares)</a:t>
            </a:r>
          </a:p>
        </p:txBody>
      </p:sp>
    </p:spTree>
    <p:extLst>
      <p:ext uri="{BB962C8B-B14F-4D97-AF65-F5344CB8AC3E}">
        <p14:creationId xmlns:p14="http://schemas.microsoft.com/office/powerpoint/2010/main" val="61358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088-A4ED-40A6-BFA8-9A9AF994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CBFD-600F-4F33-9EAF-384921E7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Testing the reachability of port using ping</a:t>
            </a:r>
          </a:p>
          <a:p>
            <a:pPr lvl="1"/>
            <a:r>
              <a:rPr lang="en-US" sz="1800" dirty="0"/>
              <a:t>Ping finds out the time taken for round trip for the messages send to a destination computer from the originating host which are echoed back to the source</a:t>
            </a:r>
          </a:p>
          <a:p>
            <a:r>
              <a:rPr lang="en-US" sz="2000" dirty="0"/>
              <a:t>If a host is reachable, then we send a SYN packet and if the acknowledgement is received then the port is in use and vice versa</a:t>
            </a:r>
          </a:p>
          <a:p>
            <a:r>
              <a:rPr lang="en-US" sz="2000" dirty="0"/>
              <a:t>For implementing block scan, we ran this process for a number of users which are interconnected through a local area network (LAN)</a:t>
            </a:r>
          </a:p>
        </p:txBody>
      </p:sp>
    </p:spTree>
    <p:extLst>
      <p:ext uri="{BB962C8B-B14F-4D97-AF65-F5344CB8AC3E}">
        <p14:creationId xmlns:p14="http://schemas.microsoft.com/office/powerpoint/2010/main" val="369277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603C-1D81-4359-AF6D-A48B82FC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 ADDRESS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4E2A-0738-4984-8983-B83A74DA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Mac Address batch file gets the list of MAC addresses of the active devices present in the network</a:t>
            </a:r>
          </a:p>
          <a:p>
            <a:endParaRPr lang="en-US" sz="2000" dirty="0"/>
          </a:p>
          <a:p>
            <a:r>
              <a:rPr lang="en-US" sz="2000" dirty="0"/>
              <a:t>Detecting address using </a:t>
            </a:r>
            <a:r>
              <a:rPr lang="en-US" sz="2000" dirty="0" err="1"/>
              <a:t>arp</a:t>
            </a:r>
            <a:r>
              <a:rPr lang="en-US" sz="2000" dirty="0"/>
              <a:t> command</a:t>
            </a:r>
          </a:p>
          <a:p>
            <a:endParaRPr lang="en-US" sz="2000" dirty="0"/>
          </a:p>
          <a:p>
            <a:r>
              <a:rPr lang="en-US" sz="2000" dirty="0"/>
              <a:t>Arp command is used to convert IP address to MAC address</a:t>
            </a:r>
          </a:p>
        </p:txBody>
      </p:sp>
    </p:spTree>
    <p:extLst>
      <p:ext uri="{BB962C8B-B14F-4D97-AF65-F5344CB8AC3E}">
        <p14:creationId xmlns:p14="http://schemas.microsoft.com/office/powerpoint/2010/main" val="323943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BB815-8839-4DA9-9B37-B937EA62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</a:t>
            </a: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DBF313C1-F06D-4A27-9F96-14797671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9" y="1277561"/>
            <a:ext cx="5265754" cy="4305512"/>
          </a:xfrm>
          <a:prstGeom prst="rect">
            <a:avLst/>
          </a:prstGeom>
        </p:spPr>
      </p:pic>
      <p:sp>
        <p:nvSpPr>
          <p:cNvPr id="60" name="Content Placeholder 8">
            <a:extLst>
              <a:ext uri="{FF2B5EF4-FFF2-40B4-BE49-F238E27FC236}">
                <a16:creationId xmlns:a16="http://schemas.microsoft.com/office/drawing/2014/main" id="{F511CC10-1BFF-46E0-A966-237B3968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This shows the list of all the ports that are reachable or not reachable along with the ports in use</a:t>
            </a:r>
          </a:p>
        </p:txBody>
      </p:sp>
    </p:spTree>
    <p:extLst>
      <p:ext uri="{BB962C8B-B14F-4D97-AF65-F5344CB8AC3E}">
        <p14:creationId xmlns:p14="http://schemas.microsoft.com/office/powerpoint/2010/main" val="509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726B-B55F-4874-A9BF-982F776C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103434"/>
            <a:ext cx="8596668" cy="1122091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0141B-14A5-4C16-B3BA-4C298DCA8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60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PORT SCANNER</vt:lpstr>
      <vt:lpstr>TEAM MEMBERS </vt:lpstr>
      <vt:lpstr>INTRODUCTION</vt:lpstr>
      <vt:lpstr>OBJECTIVE</vt:lpstr>
      <vt:lpstr>SOME COMMON PORTS</vt:lpstr>
      <vt:lpstr>PROCEDURE</vt:lpstr>
      <vt:lpstr>MAC ADDRESS DETECTION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276</cp:revision>
  <dcterms:created xsi:type="dcterms:W3CDTF">2014-09-12T02:18:09Z</dcterms:created>
  <dcterms:modified xsi:type="dcterms:W3CDTF">2018-10-29T11:42:17Z</dcterms:modified>
</cp:coreProperties>
</file>