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highlight>
                  <a:srgbClr val="C0C0C0"/>
                </a:highlight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Ecommerce</a:t>
            </a:r>
            <a:r>
              <a:rPr sz="2000" dirty="0"/>
              <a:t> store wants to create an annual sales report for 2022.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2000" dirty="0"/>
              <a:t>So that,</a:t>
            </a:r>
            <a:r>
              <a:rPr lang="en-IN" sz="2000" dirty="0"/>
              <a:t>store</a:t>
            </a:r>
            <a:r>
              <a:rPr sz="2000" dirty="0"/>
              <a:t> can understand their customers and grow more sales in 2023.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0DB6E4-FA86-7C3C-EB48-5172262B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020" y="3347157"/>
            <a:ext cx="3848099" cy="23678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highlight>
                  <a:srgbClr val="C0C0C0"/>
                </a:highlight>
              </a:rPr>
              <a:t>Sample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Compare the sales and orders using single chart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Which month got the highest sales and orders</a:t>
            </a:r>
            <a:r>
              <a:rPr lang="en-IN" sz="2000" dirty="0"/>
              <a:t>.</a:t>
            </a:r>
            <a:endParaRPr sz="2000" dirty="0"/>
          </a:p>
          <a:p>
            <a:r>
              <a:rPr lang="en-IN" sz="2000" dirty="0"/>
              <a:t>Who</a:t>
            </a:r>
            <a:r>
              <a:rPr sz="2000" dirty="0"/>
              <a:t> purchased more – men or women in 2022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What are different order status in 2022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List top 10 states contributing to the sales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Relation between age and gender based on number of orders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Which channel is contributing to maximum sales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Highest selling category.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highlight>
                  <a:srgbClr val="C0C0C0"/>
                </a:highlight>
              </a:rPr>
              <a:t>Sample Insights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sz="2400" dirty="0"/>
          </a:p>
          <a:p>
            <a:r>
              <a:rPr sz="2200" dirty="0"/>
              <a:t>Women are more likely to buy compared to men (~65%)</a:t>
            </a:r>
            <a:r>
              <a:rPr lang="en-IN" sz="2200" dirty="0"/>
              <a:t>.</a:t>
            </a:r>
            <a:endParaRPr sz="2200" dirty="0"/>
          </a:p>
          <a:p>
            <a:r>
              <a:rPr sz="2200" dirty="0"/>
              <a:t>Maharashtra, Karnataka</a:t>
            </a:r>
            <a:r>
              <a:rPr lang="en-IN" sz="2200" dirty="0"/>
              <a:t>, </a:t>
            </a:r>
            <a:r>
              <a:rPr sz="2200" dirty="0"/>
              <a:t>Uttar Pradesh</a:t>
            </a:r>
            <a:r>
              <a:rPr lang="en-IN" sz="2200" dirty="0"/>
              <a:t>, Telangana, Tamil Nadu</a:t>
            </a:r>
            <a:r>
              <a:rPr sz="2200" dirty="0"/>
              <a:t> </a:t>
            </a:r>
            <a:r>
              <a:rPr lang="en-IN" sz="2200" dirty="0"/>
              <a:t>are </a:t>
            </a:r>
            <a:r>
              <a:rPr sz="2200" dirty="0"/>
              <a:t>the top </a:t>
            </a:r>
            <a:r>
              <a:rPr lang="en-IN" sz="2200" dirty="0"/>
              <a:t>5 states.</a:t>
            </a:r>
            <a:endParaRPr sz="2200" dirty="0"/>
          </a:p>
          <a:p>
            <a:r>
              <a:rPr sz="2200" dirty="0"/>
              <a:t>Adult age group (30–49 yrs) is max contributing (~50%)</a:t>
            </a:r>
            <a:r>
              <a:rPr lang="en-IN" sz="2200" dirty="0"/>
              <a:t>.</a:t>
            </a:r>
            <a:endParaRPr sz="2200" dirty="0"/>
          </a:p>
          <a:p>
            <a:r>
              <a:rPr sz="2200" dirty="0"/>
              <a:t>Amazon, Flipkart and Myntra channels are max contributing</a:t>
            </a:r>
            <a:r>
              <a:rPr lang="en-IN" sz="2200" dirty="0"/>
              <a:t>.</a:t>
            </a:r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-IN" sz="2400" b="1" dirty="0">
                <a:highlight>
                  <a:srgbClr val="C0C0C0"/>
                </a:highlight>
              </a:rPr>
              <a:t>          </a:t>
            </a:r>
            <a:r>
              <a:rPr sz="3000" b="1" dirty="0">
                <a:highlight>
                  <a:srgbClr val="C0C0C0"/>
                </a:highlight>
              </a:rPr>
              <a:t>Final Conclusion to improve Vrinda store sales:</a:t>
            </a:r>
          </a:p>
          <a:p>
            <a:r>
              <a:rPr sz="2200" dirty="0"/>
              <a:t>Target women customers of age group (30–49 yrs)</a:t>
            </a:r>
            <a:r>
              <a:rPr lang="en-IN" sz="2200" dirty="0"/>
              <a:t>.</a:t>
            </a:r>
            <a:endParaRPr sz="2200" dirty="0"/>
          </a:p>
          <a:p>
            <a:r>
              <a:rPr sz="2200" dirty="0"/>
              <a:t>Living in Maharashtra, Karnataka and Uttar Pradesh</a:t>
            </a:r>
            <a:r>
              <a:rPr lang="en-IN" sz="2200" dirty="0"/>
              <a:t>,</a:t>
            </a:r>
            <a:r>
              <a:rPr lang="en-IN" sz="2200" dirty="0" err="1"/>
              <a:t>Telangana,Tamil</a:t>
            </a:r>
            <a:r>
              <a:rPr lang="en-IN" sz="2200" dirty="0"/>
              <a:t> </a:t>
            </a:r>
            <a:r>
              <a:rPr lang="en-IN" sz="2200" dirty="0" err="1"/>
              <a:t>nadu</a:t>
            </a:r>
            <a:r>
              <a:rPr lang="en-IN" sz="2200" dirty="0"/>
              <a:t>.</a:t>
            </a:r>
            <a:endParaRPr sz="2200" dirty="0"/>
          </a:p>
          <a:p>
            <a:r>
              <a:rPr sz="2200" dirty="0"/>
              <a:t>By showing ads/offers/coupons available on Amazon, Flipkart and Myntra</a:t>
            </a:r>
            <a:r>
              <a:rPr lang="en-IN" sz="2200" dirty="0"/>
              <a:t>.</a:t>
            </a:r>
            <a:endParaRPr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205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Objective</vt:lpstr>
      <vt:lpstr>Sample Questions</vt:lpstr>
      <vt:lpstr>Sample Insights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Balram Chaurasiya</dc:creator>
  <cp:keywords/>
  <dc:description>generated using python-pptx</dc:description>
  <cp:lastModifiedBy>Balram Chaurasiya</cp:lastModifiedBy>
  <cp:revision>2</cp:revision>
  <dcterms:created xsi:type="dcterms:W3CDTF">2013-01-27T09:14:16Z</dcterms:created>
  <dcterms:modified xsi:type="dcterms:W3CDTF">2025-04-25T15:15:16Z</dcterms:modified>
  <cp:category/>
</cp:coreProperties>
</file>