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6" r:id="rId7"/>
    <p:sldId id="267" r:id="rId8"/>
    <p:sldId id="260" r:id="rId9"/>
    <p:sldId id="271" r:id="rId10"/>
    <p:sldId id="268" r:id="rId11"/>
    <p:sldId id="269" r:id="rId12"/>
    <p:sldId id="270" r:id="rId13"/>
    <p:sldId id="261" r:id="rId14"/>
    <p:sldId id="262"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27CF0E-329A-41E7-AF4C-B08C0047A7D3}" v="8" dt="2023-07-11T16:30:37.5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lram Ottapathu" userId="0c0e122e680874bd" providerId="LiveId" clId="{8F27CF0E-329A-41E7-AF4C-B08C0047A7D3}"/>
    <pc:docChg chg="undo custSel addSld modSld">
      <pc:chgData name="Balram Ottapathu" userId="0c0e122e680874bd" providerId="LiveId" clId="{8F27CF0E-329A-41E7-AF4C-B08C0047A7D3}" dt="2023-07-11T16:47:16.289" v="1332" actId="20577"/>
      <pc:docMkLst>
        <pc:docMk/>
      </pc:docMkLst>
      <pc:sldChg chg="modSp mod">
        <pc:chgData name="Balram Ottapathu" userId="0c0e122e680874bd" providerId="LiveId" clId="{8F27CF0E-329A-41E7-AF4C-B08C0047A7D3}" dt="2023-07-11T16:46:24.426" v="1331" actId="5793"/>
        <pc:sldMkLst>
          <pc:docMk/>
          <pc:sldMk cId="2040589874" sldId="258"/>
        </pc:sldMkLst>
        <pc:spChg chg="mod">
          <ac:chgData name="Balram Ottapathu" userId="0c0e122e680874bd" providerId="LiveId" clId="{8F27CF0E-329A-41E7-AF4C-B08C0047A7D3}" dt="2023-07-11T16:46:24.426" v="1331" actId="5793"/>
          <ac:spMkLst>
            <pc:docMk/>
            <pc:sldMk cId="2040589874" sldId="258"/>
            <ac:spMk id="3" creationId="{5298FCA5-276D-7AAF-8A19-C06097930986}"/>
          </ac:spMkLst>
        </pc:spChg>
      </pc:sldChg>
      <pc:sldChg chg="addSp modSp mod setBg">
        <pc:chgData name="Balram Ottapathu" userId="0c0e122e680874bd" providerId="LiveId" clId="{8F27CF0E-329A-41E7-AF4C-B08C0047A7D3}" dt="2023-07-11T15:57:06.702" v="81" actId="26606"/>
        <pc:sldMkLst>
          <pc:docMk/>
          <pc:sldMk cId="511520292" sldId="259"/>
        </pc:sldMkLst>
        <pc:spChg chg="mod">
          <ac:chgData name="Balram Ottapathu" userId="0c0e122e680874bd" providerId="LiveId" clId="{8F27CF0E-329A-41E7-AF4C-B08C0047A7D3}" dt="2023-07-11T15:57:06.702" v="81" actId="26606"/>
          <ac:spMkLst>
            <pc:docMk/>
            <pc:sldMk cId="511520292" sldId="259"/>
            <ac:spMk id="2" creationId="{53CCDE1D-D774-8CED-DB92-2CF176D61402}"/>
          </ac:spMkLst>
        </pc:spChg>
        <pc:spChg chg="mod">
          <ac:chgData name="Balram Ottapathu" userId="0c0e122e680874bd" providerId="LiveId" clId="{8F27CF0E-329A-41E7-AF4C-B08C0047A7D3}" dt="2023-07-11T15:57:06.702" v="81" actId="26606"/>
          <ac:spMkLst>
            <pc:docMk/>
            <pc:sldMk cId="511520292" sldId="259"/>
            <ac:spMk id="3" creationId="{514F7130-BAE0-83D4-B841-E1157420D53E}"/>
          </ac:spMkLst>
        </pc:spChg>
        <pc:spChg chg="add">
          <ac:chgData name="Balram Ottapathu" userId="0c0e122e680874bd" providerId="LiveId" clId="{8F27CF0E-329A-41E7-AF4C-B08C0047A7D3}" dt="2023-07-11T15:57:06.702" v="81" actId="26606"/>
          <ac:spMkLst>
            <pc:docMk/>
            <pc:sldMk cId="511520292" sldId="259"/>
            <ac:spMk id="10" creationId="{C4285719-470E-454C-AF62-8323075F1F5B}"/>
          </ac:spMkLst>
        </pc:spChg>
        <pc:spChg chg="add">
          <ac:chgData name="Balram Ottapathu" userId="0c0e122e680874bd" providerId="LiveId" clId="{8F27CF0E-329A-41E7-AF4C-B08C0047A7D3}" dt="2023-07-11T15:57:06.702" v="81" actId="26606"/>
          <ac:spMkLst>
            <pc:docMk/>
            <pc:sldMk cId="511520292" sldId="259"/>
            <ac:spMk id="12" creationId="{CD9FE4EF-C4D8-49A0-B2FF-81D8DB7D8A24}"/>
          </ac:spMkLst>
        </pc:spChg>
        <pc:spChg chg="add">
          <ac:chgData name="Balram Ottapathu" userId="0c0e122e680874bd" providerId="LiveId" clId="{8F27CF0E-329A-41E7-AF4C-B08C0047A7D3}" dt="2023-07-11T15:57:06.702" v="81" actId="26606"/>
          <ac:spMkLst>
            <pc:docMk/>
            <pc:sldMk cId="511520292" sldId="259"/>
            <ac:spMk id="14" creationId="{4300840D-0A0B-4512-BACA-B439D5B9C57C}"/>
          </ac:spMkLst>
        </pc:spChg>
        <pc:spChg chg="add">
          <ac:chgData name="Balram Ottapathu" userId="0c0e122e680874bd" providerId="LiveId" clId="{8F27CF0E-329A-41E7-AF4C-B08C0047A7D3}" dt="2023-07-11T15:57:06.702" v="81" actId="26606"/>
          <ac:spMkLst>
            <pc:docMk/>
            <pc:sldMk cId="511520292" sldId="259"/>
            <ac:spMk id="16" creationId="{D2B78728-A580-49A7-84F9-6EF6F583ADE0}"/>
          </ac:spMkLst>
        </pc:spChg>
        <pc:spChg chg="add">
          <ac:chgData name="Balram Ottapathu" userId="0c0e122e680874bd" providerId="LiveId" clId="{8F27CF0E-329A-41E7-AF4C-B08C0047A7D3}" dt="2023-07-11T15:57:06.702" v="81" actId="26606"/>
          <ac:spMkLst>
            <pc:docMk/>
            <pc:sldMk cId="511520292" sldId="259"/>
            <ac:spMk id="18" creationId="{38FAA1A1-D861-433F-88FA-1E9D6FD31D11}"/>
          </ac:spMkLst>
        </pc:spChg>
        <pc:spChg chg="add">
          <ac:chgData name="Balram Ottapathu" userId="0c0e122e680874bd" providerId="LiveId" clId="{8F27CF0E-329A-41E7-AF4C-B08C0047A7D3}" dt="2023-07-11T15:57:06.702" v="81" actId="26606"/>
          <ac:spMkLst>
            <pc:docMk/>
            <pc:sldMk cId="511520292" sldId="259"/>
            <ac:spMk id="20" creationId="{8D71EDA1-87BF-4D5D-AB79-F346FD19278A}"/>
          </ac:spMkLst>
        </pc:spChg>
        <pc:picChg chg="mod">
          <ac:chgData name="Balram Ottapathu" userId="0c0e122e680874bd" providerId="LiveId" clId="{8F27CF0E-329A-41E7-AF4C-B08C0047A7D3}" dt="2023-07-11T15:57:06.702" v="81" actId="26606"/>
          <ac:picMkLst>
            <pc:docMk/>
            <pc:sldMk cId="511520292" sldId="259"/>
            <ac:picMk id="5" creationId="{8468EBF3-396F-F0C7-AED1-CCE075C6CE7E}"/>
          </ac:picMkLst>
        </pc:picChg>
      </pc:sldChg>
      <pc:sldChg chg="addSp delSp modSp mod setBg">
        <pc:chgData name="Balram Ottapathu" userId="0c0e122e680874bd" providerId="LiveId" clId="{8F27CF0E-329A-41E7-AF4C-B08C0047A7D3}" dt="2023-07-11T16:24:38.962" v="950" actId="1076"/>
        <pc:sldMkLst>
          <pc:docMk/>
          <pc:sldMk cId="2658573649" sldId="260"/>
        </pc:sldMkLst>
        <pc:spChg chg="mod">
          <ac:chgData name="Balram Ottapathu" userId="0c0e122e680874bd" providerId="LiveId" clId="{8F27CF0E-329A-41E7-AF4C-B08C0047A7D3}" dt="2023-07-11T16:23:07.321" v="736" actId="20577"/>
          <ac:spMkLst>
            <pc:docMk/>
            <pc:sldMk cId="2658573649" sldId="260"/>
            <ac:spMk id="2" creationId="{CCB0B7F8-ADBB-919E-CDA5-A5A3BDBF7204}"/>
          </ac:spMkLst>
        </pc:spChg>
        <pc:spChg chg="del">
          <ac:chgData name="Balram Ottapathu" userId="0c0e122e680874bd" providerId="LiveId" clId="{8F27CF0E-329A-41E7-AF4C-B08C0047A7D3}" dt="2023-07-11T15:51:37.431" v="2" actId="478"/>
          <ac:spMkLst>
            <pc:docMk/>
            <pc:sldMk cId="2658573649" sldId="260"/>
            <ac:spMk id="3" creationId="{8E91A6E4-32ED-836C-40A8-C6D9571283B6}"/>
          </ac:spMkLst>
        </pc:spChg>
        <pc:spChg chg="add mod">
          <ac:chgData name="Balram Ottapathu" userId="0c0e122e680874bd" providerId="LiveId" clId="{8F27CF0E-329A-41E7-AF4C-B08C0047A7D3}" dt="2023-07-11T16:24:06.790" v="946" actId="20577"/>
          <ac:spMkLst>
            <pc:docMk/>
            <pc:sldMk cId="2658573649" sldId="260"/>
            <ac:spMk id="10" creationId="{8C5E1F70-A598-28AA-E2DC-1931103DA716}"/>
          </ac:spMkLst>
        </pc:spChg>
        <pc:spChg chg="add del">
          <ac:chgData name="Balram Ottapathu" userId="0c0e122e680874bd" providerId="LiveId" clId="{8F27CF0E-329A-41E7-AF4C-B08C0047A7D3}" dt="2023-07-11T16:22:27.374" v="714" actId="478"/>
          <ac:spMkLst>
            <pc:docMk/>
            <pc:sldMk cId="2658573649" sldId="260"/>
            <ac:spMk id="12" creationId="{9A3E2AC5-F998-EA0C-60F6-CAA475E9422F}"/>
          </ac:spMkLst>
        </pc:spChg>
        <pc:spChg chg="add del">
          <ac:chgData name="Balram Ottapathu" userId="0c0e122e680874bd" providerId="LiveId" clId="{8F27CF0E-329A-41E7-AF4C-B08C0047A7D3}" dt="2023-07-11T16:22:15.468" v="710" actId="26606"/>
          <ac:spMkLst>
            <pc:docMk/>
            <pc:sldMk cId="2658573649" sldId="260"/>
            <ac:spMk id="14" creationId="{A4AC5506-6312-4701-8D3C-40187889A947}"/>
          </ac:spMkLst>
        </pc:spChg>
        <pc:spChg chg="add del">
          <ac:chgData name="Balram Ottapathu" userId="0c0e122e680874bd" providerId="LiveId" clId="{8F27CF0E-329A-41E7-AF4C-B08C0047A7D3}" dt="2023-07-11T16:22:42.760" v="716" actId="478"/>
          <ac:spMkLst>
            <pc:docMk/>
            <pc:sldMk cId="2658573649" sldId="260"/>
            <ac:spMk id="15" creationId="{251A50F3-9B26-3505-250E-3356AFB704DE}"/>
          </ac:spMkLst>
        </pc:spChg>
        <pc:spChg chg="add">
          <ac:chgData name="Balram Ottapathu" userId="0c0e122e680874bd" providerId="LiveId" clId="{8F27CF0E-329A-41E7-AF4C-B08C0047A7D3}" dt="2023-07-11T16:22:15.468" v="710" actId="26606"/>
          <ac:spMkLst>
            <pc:docMk/>
            <pc:sldMk cId="2658573649" sldId="260"/>
            <ac:spMk id="19" creationId="{1B15ED52-F352-441B-82BF-E0EA34836D08}"/>
          </ac:spMkLst>
        </pc:spChg>
        <pc:spChg chg="add">
          <ac:chgData name="Balram Ottapathu" userId="0c0e122e680874bd" providerId="LiveId" clId="{8F27CF0E-329A-41E7-AF4C-B08C0047A7D3}" dt="2023-07-11T16:22:15.468" v="710" actId="26606"/>
          <ac:spMkLst>
            <pc:docMk/>
            <pc:sldMk cId="2658573649" sldId="260"/>
            <ac:spMk id="21" creationId="{3B2E3793-BFE6-45A2-9B7B-E18844431C99}"/>
          </ac:spMkLst>
        </pc:spChg>
        <pc:spChg chg="add">
          <ac:chgData name="Balram Ottapathu" userId="0c0e122e680874bd" providerId="LiveId" clId="{8F27CF0E-329A-41E7-AF4C-B08C0047A7D3}" dt="2023-07-11T16:22:15.468" v="710" actId="26606"/>
          <ac:spMkLst>
            <pc:docMk/>
            <pc:sldMk cId="2658573649" sldId="260"/>
            <ac:spMk id="23" creationId="{BC4C4868-CB8F-4AF9-9CDB-8108F2C19B67}"/>
          </ac:spMkLst>
        </pc:spChg>
        <pc:spChg chg="add">
          <ac:chgData name="Balram Ottapathu" userId="0c0e122e680874bd" providerId="LiveId" clId="{8F27CF0E-329A-41E7-AF4C-B08C0047A7D3}" dt="2023-07-11T16:22:15.468" v="710" actId="26606"/>
          <ac:spMkLst>
            <pc:docMk/>
            <pc:sldMk cId="2658573649" sldId="260"/>
            <ac:spMk id="25" creationId="{375E0459-6403-40CD-989D-56A4407CA12E}"/>
          </ac:spMkLst>
        </pc:spChg>
        <pc:spChg chg="add">
          <ac:chgData name="Balram Ottapathu" userId="0c0e122e680874bd" providerId="LiveId" clId="{8F27CF0E-329A-41E7-AF4C-B08C0047A7D3}" dt="2023-07-11T16:22:15.468" v="710" actId="26606"/>
          <ac:spMkLst>
            <pc:docMk/>
            <pc:sldMk cId="2658573649" sldId="260"/>
            <ac:spMk id="27" creationId="{53E5B1A8-3AC9-4BD1-9BBC-78CA94F2D1BA}"/>
          </ac:spMkLst>
        </pc:spChg>
        <pc:picChg chg="add del">
          <ac:chgData name="Balram Ottapathu" userId="0c0e122e680874bd" providerId="LiveId" clId="{8F27CF0E-329A-41E7-AF4C-B08C0047A7D3}" dt="2023-07-11T15:51:34.747" v="1" actId="478"/>
          <ac:picMkLst>
            <pc:docMk/>
            <pc:sldMk cId="2658573649" sldId="260"/>
            <ac:picMk id="5" creationId="{4B113588-E438-EFA6-92DE-C32590B0ED15}"/>
          </ac:picMkLst>
        </pc:picChg>
        <pc:picChg chg="add del mod">
          <ac:chgData name="Balram Ottapathu" userId="0c0e122e680874bd" providerId="LiveId" clId="{8F27CF0E-329A-41E7-AF4C-B08C0047A7D3}" dt="2023-07-11T15:51:57.819" v="7" actId="478"/>
          <ac:picMkLst>
            <pc:docMk/>
            <pc:sldMk cId="2658573649" sldId="260"/>
            <ac:picMk id="7" creationId="{1EAEDCF3-2A7A-94C9-0355-5362E87A9C66}"/>
          </ac:picMkLst>
        </pc:picChg>
        <pc:picChg chg="add del mod">
          <ac:chgData name="Balram Ottapathu" userId="0c0e122e680874bd" providerId="LiveId" clId="{8F27CF0E-329A-41E7-AF4C-B08C0047A7D3}" dt="2023-07-11T16:22:24.686" v="712" actId="478"/>
          <ac:picMkLst>
            <pc:docMk/>
            <pc:sldMk cId="2658573649" sldId="260"/>
            <ac:picMk id="9" creationId="{07B9F667-597C-B692-50D0-35E2AC7BBE2E}"/>
          </ac:picMkLst>
        </pc:picChg>
        <pc:picChg chg="add del mod">
          <ac:chgData name="Balram Ottapathu" userId="0c0e122e680874bd" providerId="LiveId" clId="{8F27CF0E-329A-41E7-AF4C-B08C0047A7D3}" dt="2023-07-11T16:24:34.921" v="948" actId="478"/>
          <ac:picMkLst>
            <pc:docMk/>
            <pc:sldMk cId="2658573649" sldId="260"/>
            <ac:picMk id="17" creationId="{5329BB82-154D-5BA1-2AFF-E72D095173FC}"/>
          </ac:picMkLst>
        </pc:picChg>
        <pc:picChg chg="add mod">
          <ac:chgData name="Balram Ottapathu" userId="0c0e122e680874bd" providerId="LiveId" clId="{8F27CF0E-329A-41E7-AF4C-B08C0047A7D3}" dt="2023-07-11T16:24:38.962" v="950" actId="1076"/>
          <ac:picMkLst>
            <pc:docMk/>
            <pc:sldMk cId="2658573649" sldId="260"/>
            <ac:picMk id="20" creationId="{AE44BE85-B36F-AD04-949B-00D7EBBF613A}"/>
          </ac:picMkLst>
        </pc:picChg>
      </pc:sldChg>
      <pc:sldChg chg="addSp modSp mod setBg">
        <pc:chgData name="Balram Ottapathu" userId="0c0e122e680874bd" providerId="LiveId" clId="{8F27CF0E-329A-41E7-AF4C-B08C0047A7D3}" dt="2023-07-11T16:28:37.655" v="1187" actId="26606"/>
        <pc:sldMkLst>
          <pc:docMk/>
          <pc:sldMk cId="3369782618" sldId="261"/>
        </pc:sldMkLst>
        <pc:spChg chg="mod">
          <ac:chgData name="Balram Ottapathu" userId="0c0e122e680874bd" providerId="LiveId" clId="{8F27CF0E-329A-41E7-AF4C-B08C0047A7D3}" dt="2023-07-11T16:28:37.655" v="1187" actId="26606"/>
          <ac:spMkLst>
            <pc:docMk/>
            <pc:sldMk cId="3369782618" sldId="261"/>
            <ac:spMk id="2" creationId="{0C371C08-BE46-E957-6D7C-664205FA82BF}"/>
          </ac:spMkLst>
        </pc:spChg>
        <pc:spChg chg="mod">
          <ac:chgData name="Balram Ottapathu" userId="0c0e122e680874bd" providerId="LiveId" clId="{8F27CF0E-329A-41E7-AF4C-B08C0047A7D3}" dt="2023-07-11T16:28:37.655" v="1187" actId="26606"/>
          <ac:spMkLst>
            <pc:docMk/>
            <pc:sldMk cId="3369782618" sldId="261"/>
            <ac:spMk id="3" creationId="{7DC2A56C-3841-68A8-F037-2043E377BEFA}"/>
          </ac:spMkLst>
        </pc:spChg>
        <pc:spChg chg="add">
          <ac:chgData name="Balram Ottapathu" userId="0c0e122e680874bd" providerId="LiveId" clId="{8F27CF0E-329A-41E7-AF4C-B08C0047A7D3}" dt="2023-07-11T16:28:37.655" v="1187" actId="26606"/>
          <ac:spMkLst>
            <pc:docMk/>
            <pc:sldMk cId="3369782618" sldId="261"/>
            <ac:spMk id="10" creationId="{C4285719-470E-454C-AF62-8323075F1F5B}"/>
          </ac:spMkLst>
        </pc:spChg>
        <pc:spChg chg="add">
          <ac:chgData name="Balram Ottapathu" userId="0c0e122e680874bd" providerId="LiveId" clId="{8F27CF0E-329A-41E7-AF4C-B08C0047A7D3}" dt="2023-07-11T16:28:37.655" v="1187" actId="26606"/>
          <ac:spMkLst>
            <pc:docMk/>
            <pc:sldMk cId="3369782618" sldId="261"/>
            <ac:spMk id="12" creationId="{CD9FE4EF-C4D8-49A0-B2FF-81D8DB7D8A24}"/>
          </ac:spMkLst>
        </pc:spChg>
        <pc:spChg chg="add">
          <ac:chgData name="Balram Ottapathu" userId="0c0e122e680874bd" providerId="LiveId" clId="{8F27CF0E-329A-41E7-AF4C-B08C0047A7D3}" dt="2023-07-11T16:28:37.655" v="1187" actId="26606"/>
          <ac:spMkLst>
            <pc:docMk/>
            <pc:sldMk cId="3369782618" sldId="261"/>
            <ac:spMk id="14" creationId="{4300840D-0A0B-4512-BACA-B439D5B9C57C}"/>
          </ac:spMkLst>
        </pc:spChg>
        <pc:spChg chg="add">
          <ac:chgData name="Balram Ottapathu" userId="0c0e122e680874bd" providerId="LiveId" clId="{8F27CF0E-329A-41E7-AF4C-B08C0047A7D3}" dt="2023-07-11T16:28:37.655" v="1187" actId="26606"/>
          <ac:spMkLst>
            <pc:docMk/>
            <pc:sldMk cId="3369782618" sldId="261"/>
            <ac:spMk id="16" creationId="{D2B78728-A580-49A7-84F9-6EF6F583ADE0}"/>
          </ac:spMkLst>
        </pc:spChg>
        <pc:spChg chg="add">
          <ac:chgData name="Balram Ottapathu" userId="0c0e122e680874bd" providerId="LiveId" clId="{8F27CF0E-329A-41E7-AF4C-B08C0047A7D3}" dt="2023-07-11T16:28:37.655" v="1187" actId="26606"/>
          <ac:spMkLst>
            <pc:docMk/>
            <pc:sldMk cId="3369782618" sldId="261"/>
            <ac:spMk id="18" creationId="{38FAA1A1-D861-433F-88FA-1E9D6FD31D11}"/>
          </ac:spMkLst>
        </pc:spChg>
        <pc:spChg chg="add">
          <ac:chgData name="Balram Ottapathu" userId="0c0e122e680874bd" providerId="LiveId" clId="{8F27CF0E-329A-41E7-AF4C-B08C0047A7D3}" dt="2023-07-11T16:28:37.655" v="1187" actId="26606"/>
          <ac:spMkLst>
            <pc:docMk/>
            <pc:sldMk cId="3369782618" sldId="261"/>
            <ac:spMk id="20" creationId="{8D71EDA1-87BF-4D5D-AB79-F346FD19278A}"/>
          </ac:spMkLst>
        </pc:spChg>
        <pc:picChg chg="add">
          <ac:chgData name="Balram Ottapathu" userId="0c0e122e680874bd" providerId="LiveId" clId="{8F27CF0E-329A-41E7-AF4C-B08C0047A7D3}" dt="2023-07-11T16:28:37.655" v="1187" actId="26606"/>
          <ac:picMkLst>
            <pc:docMk/>
            <pc:sldMk cId="3369782618" sldId="261"/>
            <ac:picMk id="7" creationId="{8875ECFC-C5E3-D230-DEC9-C28308A5A300}"/>
          </ac:picMkLst>
        </pc:picChg>
      </pc:sldChg>
      <pc:sldChg chg="addSp delSp modSp mod setBg">
        <pc:chgData name="Balram Ottapathu" userId="0c0e122e680874bd" providerId="LiveId" clId="{8F27CF0E-329A-41E7-AF4C-B08C0047A7D3}" dt="2023-07-11T16:47:16.289" v="1332" actId="20577"/>
        <pc:sldMkLst>
          <pc:docMk/>
          <pc:sldMk cId="3282135476" sldId="262"/>
        </pc:sldMkLst>
        <pc:spChg chg="mod">
          <ac:chgData name="Balram Ottapathu" userId="0c0e122e680874bd" providerId="LiveId" clId="{8F27CF0E-329A-41E7-AF4C-B08C0047A7D3}" dt="2023-07-11T16:29:35.413" v="1226" actId="26606"/>
          <ac:spMkLst>
            <pc:docMk/>
            <pc:sldMk cId="3282135476" sldId="262"/>
            <ac:spMk id="2" creationId="{86DC5B43-87E6-9F15-CECA-9F9A68DEDFA5}"/>
          </ac:spMkLst>
        </pc:spChg>
        <pc:spChg chg="mod">
          <ac:chgData name="Balram Ottapathu" userId="0c0e122e680874bd" providerId="LiveId" clId="{8F27CF0E-329A-41E7-AF4C-B08C0047A7D3}" dt="2023-07-11T16:47:16.289" v="1332" actId="20577"/>
          <ac:spMkLst>
            <pc:docMk/>
            <pc:sldMk cId="3282135476" sldId="262"/>
            <ac:spMk id="3" creationId="{52477F15-FE5B-DCD4-8FF5-7ABDDC51A587}"/>
          </ac:spMkLst>
        </pc:spChg>
        <pc:spChg chg="add del">
          <ac:chgData name="Balram Ottapathu" userId="0c0e122e680874bd" providerId="LiveId" clId="{8F27CF0E-329A-41E7-AF4C-B08C0047A7D3}" dt="2023-07-11T16:28:47.174" v="1189" actId="26606"/>
          <ac:spMkLst>
            <pc:docMk/>
            <pc:sldMk cId="3282135476" sldId="262"/>
            <ac:spMk id="8" creationId="{1B15ED52-F352-441B-82BF-E0EA34836D08}"/>
          </ac:spMkLst>
        </pc:spChg>
        <pc:spChg chg="add del">
          <ac:chgData name="Balram Ottapathu" userId="0c0e122e680874bd" providerId="LiveId" clId="{8F27CF0E-329A-41E7-AF4C-B08C0047A7D3}" dt="2023-07-11T16:28:47.174" v="1189" actId="26606"/>
          <ac:spMkLst>
            <pc:docMk/>
            <pc:sldMk cId="3282135476" sldId="262"/>
            <ac:spMk id="10" creationId="{3B2E3793-BFE6-45A2-9B7B-E18844431C99}"/>
          </ac:spMkLst>
        </pc:spChg>
        <pc:spChg chg="add del">
          <ac:chgData name="Balram Ottapathu" userId="0c0e122e680874bd" providerId="LiveId" clId="{8F27CF0E-329A-41E7-AF4C-B08C0047A7D3}" dt="2023-07-11T16:28:47.174" v="1189" actId="26606"/>
          <ac:spMkLst>
            <pc:docMk/>
            <pc:sldMk cId="3282135476" sldId="262"/>
            <ac:spMk id="12" creationId="{BC4C4868-CB8F-4AF9-9CDB-8108F2C19B67}"/>
          </ac:spMkLst>
        </pc:spChg>
        <pc:spChg chg="add del">
          <ac:chgData name="Balram Ottapathu" userId="0c0e122e680874bd" providerId="LiveId" clId="{8F27CF0E-329A-41E7-AF4C-B08C0047A7D3}" dt="2023-07-11T16:28:47.174" v="1189" actId="26606"/>
          <ac:spMkLst>
            <pc:docMk/>
            <pc:sldMk cId="3282135476" sldId="262"/>
            <ac:spMk id="14" creationId="{375E0459-6403-40CD-989D-56A4407CA12E}"/>
          </ac:spMkLst>
        </pc:spChg>
        <pc:spChg chg="add del">
          <ac:chgData name="Balram Ottapathu" userId="0c0e122e680874bd" providerId="LiveId" clId="{8F27CF0E-329A-41E7-AF4C-B08C0047A7D3}" dt="2023-07-11T16:28:47.174" v="1189" actId="26606"/>
          <ac:spMkLst>
            <pc:docMk/>
            <pc:sldMk cId="3282135476" sldId="262"/>
            <ac:spMk id="16" creationId="{53E5B1A8-3AC9-4BD1-9BBC-78CA94F2D1BA}"/>
          </ac:spMkLst>
        </pc:spChg>
        <pc:spChg chg="add del">
          <ac:chgData name="Balram Ottapathu" userId="0c0e122e680874bd" providerId="LiveId" clId="{8F27CF0E-329A-41E7-AF4C-B08C0047A7D3}" dt="2023-07-11T16:29:35.421" v="1227" actId="26606"/>
          <ac:spMkLst>
            <pc:docMk/>
            <pc:sldMk cId="3282135476" sldId="262"/>
            <ac:spMk id="18" creationId="{A09989E4-EFDC-4A90-A633-E0525FB4139E}"/>
          </ac:spMkLst>
        </pc:spChg>
        <pc:spChg chg="add del">
          <ac:chgData name="Balram Ottapathu" userId="0c0e122e680874bd" providerId="LiveId" clId="{8F27CF0E-329A-41E7-AF4C-B08C0047A7D3}" dt="2023-07-11T16:29:35.421" v="1227" actId="26606"/>
          <ac:spMkLst>
            <pc:docMk/>
            <pc:sldMk cId="3282135476" sldId="262"/>
            <ac:spMk id="19" creationId="{DEE2AD96-B495-4E06-9291-B71706F728CB}"/>
          </ac:spMkLst>
        </pc:spChg>
        <pc:spChg chg="add del">
          <ac:chgData name="Balram Ottapathu" userId="0c0e122e680874bd" providerId="LiveId" clId="{8F27CF0E-329A-41E7-AF4C-B08C0047A7D3}" dt="2023-07-11T16:29:35.421" v="1227" actId="26606"/>
          <ac:spMkLst>
            <pc:docMk/>
            <pc:sldMk cId="3282135476" sldId="262"/>
            <ac:spMk id="20" creationId="{53CF6D67-C5A8-4ADD-9E8E-1E38CA1D3166}"/>
          </ac:spMkLst>
        </pc:spChg>
        <pc:spChg chg="add del">
          <ac:chgData name="Balram Ottapathu" userId="0c0e122e680874bd" providerId="LiveId" clId="{8F27CF0E-329A-41E7-AF4C-B08C0047A7D3}" dt="2023-07-11T16:29:35.421" v="1227" actId="26606"/>
          <ac:spMkLst>
            <pc:docMk/>
            <pc:sldMk cId="3282135476" sldId="262"/>
            <ac:spMk id="21" creationId="{86909FA0-B515-4681-B7A8-FA281D133B94}"/>
          </ac:spMkLst>
        </pc:spChg>
        <pc:spChg chg="add del">
          <ac:chgData name="Balram Ottapathu" userId="0c0e122e680874bd" providerId="LiveId" clId="{8F27CF0E-329A-41E7-AF4C-B08C0047A7D3}" dt="2023-07-11T16:29:35.421" v="1227" actId="26606"/>
          <ac:spMkLst>
            <pc:docMk/>
            <pc:sldMk cId="3282135476" sldId="262"/>
            <ac:spMk id="22" creationId="{21C9FE86-FCC3-4A31-AA1C-C882262B7FE7}"/>
          </ac:spMkLst>
        </pc:spChg>
        <pc:spChg chg="add del">
          <ac:chgData name="Balram Ottapathu" userId="0c0e122e680874bd" providerId="LiveId" clId="{8F27CF0E-329A-41E7-AF4C-B08C0047A7D3}" dt="2023-07-11T16:29:35.421" v="1227" actId="26606"/>
          <ac:spMkLst>
            <pc:docMk/>
            <pc:sldMk cId="3282135476" sldId="262"/>
            <ac:spMk id="23" creationId="{7D96243B-ECED-4B71-8E06-AE9A285EAD20}"/>
          </ac:spMkLst>
        </pc:spChg>
        <pc:spChg chg="add del">
          <ac:chgData name="Balram Ottapathu" userId="0c0e122e680874bd" providerId="LiveId" clId="{8F27CF0E-329A-41E7-AF4C-B08C0047A7D3}" dt="2023-07-11T16:29:34.434" v="1224" actId="26606"/>
          <ac:spMkLst>
            <pc:docMk/>
            <pc:sldMk cId="3282135476" sldId="262"/>
            <ac:spMk id="28" creationId="{DEE2AD96-B495-4E06-9291-B71706F728CB}"/>
          </ac:spMkLst>
        </pc:spChg>
        <pc:spChg chg="add del">
          <ac:chgData name="Balram Ottapathu" userId="0c0e122e680874bd" providerId="LiveId" clId="{8F27CF0E-329A-41E7-AF4C-B08C0047A7D3}" dt="2023-07-11T16:29:34.434" v="1224" actId="26606"/>
          <ac:spMkLst>
            <pc:docMk/>
            <pc:sldMk cId="3282135476" sldId="262"/>
            <ac:spMk id="30" creationId="{53CF6D67-C5A8-4ADD-9E8E-1E38CA1D3166}"/>
          </ac:spMkLst>
        </pc:spChg>
        <pc:spChg chg="add del">
          <ac:chgData name="Balram Ottapathu" userId="0c0e122e680874bd" providerId="LiveId" clId="{8F27CF0E-329A-41E7-AF4C-B08C0047A7D3}" dt="2023-07-11T16:29:34.434" v="1224" actId="26606"/>
          <ac:spMkLst>
            <pc:docMk/>
            <pc:sldMk cId="3282135476" sldId="262"/>
            <ac:spMk id="32" creationId="{86909FA0-B515-4681-B7A8-FA281D133B94}"/>
          </ac:spMkLst>
        </pc:spChg>
        <pc:spChg chg="add del">
          <ac:chgData name="Balram Ottapathu" userId="0c0e122e680874bd" providerId="LiveId" clId="{8F27CF0E-329A-41E7-AF4C-B08C0047A7D3}" dt="2023-07-11T16:29:34.434" v="1224" actId="26606"/>
          <ac:spMkLst>
            <pc:docMk/>
            <pc:sldMk cId="3282135476" sldId="262"/>
            <ac:spMk id="34" creationId="{21C9FE86-FCC3-4A31-AA1C-C882262B7FE7}"/>
          </ac:spMkLst>
        </pc:spChg>
        <pc:spChg chg="add del">
          <ac:chgData name="Balram Ottapathu" userId="0c0e122e680874bd" providerId="LiveId" clId="{8F27CF0E-329A-41E7-AF4C-B08C0047A7D3}" dt="2023-07-11T16:29:34.434" v="1224" actId="26606"/>
          <ac:spMkLst>
            <pc:docMk/>
            <pc:sldMk cId="3282135476" sldId="262"/>
            <ac:spMk id="36" creationId="{7D96243B-ECED-4B71-8E06-AE9A285EAD20}"/>
          </ac:spMkLst>
        </pc:spChg>
        <pc:spChg chg="add del">
          <ac:chgData name="Balram Ottapathu" userId="0c0e122e680874bd" providerId="LiveId" clId="{8F27CF0E-329A-41E7-AF4C-B08C0047A7D3}" dt="2023-07-11T16:29:34.434" v="1224" actId="26606"/>
          <ac:spMkLst>
            <pc:docMk/>
            <pc:sldMk cId="3282135476" sldId="262"/>
            <ac:spMk id="38" creationId="{A09989E4-EFDC-4A90-A633-E0525FB4139E}"/>
          </ac:spMkLst>
        </pc:spChg>
        <pc:spChg chg="add del">
          <ac:chgData name="Balram Ottapathu" userId="0c0e122e680874bd" providerId="LiveId" clId="{8F27CF0E-329A-41E7-AF4C-B08C0047A7D3}" dt="2023-07-11T16:29:35.413" v="1226" actId="26606"/>
          <ac:spMkLst>
            <pc:docMk/>
            <pc:sldMk cId="3282135476" sldId="262"/>
            <ac:spMk id="40" creationId="{1B15ED52-F352-441B-82BF-E0EA34836D08}"/>
          </ac:spMkLst>
        </pc:spChg>
        <pc:spChg chg="add del">
          <ac:chgData name="Balram Ottapathu" userId="0c0e122e680874bd" providerId="LiveId" clId="{8F27CF0E-329A-41E7-AF4C-B08C0047A7D3}" dt="2023-07-11T16:29:35.413" v="1226" actId="26606"/>
          <ac:spMkLst>
            <pc:docMk/>
            <pc:sldMk cId="3282135476" sldId="262"/>
            <ac:spMk id="41" creationId="{3B2E3793-BFE6-45A2-9B7B-E18844431C99}"/>
          </ac:spMkLst>
        </pc:spChg>
        <pc:spChg chg="add del">
          <ac:chgData name="Balram Ottapathu" userId="0c0e122e680874bd" providerId="LiveId" clId="{8F27CF0E-329A-41E7-AF4C-B08C0047A7D3}" dt="2023-07-11T16:29:35.413" v="1226" actId="26606"/>
          <ac:spMkLst>
            <pc:docMk/>
            <pc:sldMk cId="3282135476" sldId="262"/>
            <ac:spMk id="42" creationId="{BC4C4868-CB8F-4AF9-9CDB-8108F2C19B67}"/>
          </ac:spMkLst>
        </pc:spChg>
        <pc:spChg chg="add del">
          <ac:chgData name="Balram Ottapathu" userId="0c0e122e680874bd" providerId="LiveId" clId="{8F27CF0E-329A-41E7-AF4C-B08C0047A7D3}" dt="2023-07-11T16:29:35.413" v="1226" actId="26606"/>
          <ac:spMkLst>
            <pc:docMk/>
            <pc:sldMk cId="3282135476" sldId="262"/>
            <ac:spMk id="43" creationId="{375E0459-6403-40CD-989D-56A4407CA12E}"/>
          </ac:spMkLst>
        </pc:spChg>
        <pc:spChg chg="add del">
          <ac:chgData name="Balram Ottapathu" userId="0c0e122e680874bd" providerId="LiveId" clId="{8F27CF0E-329A-41E7-AF4C-B08C0047A7D3}" dt="2023-07-11T16:29:35.413" v="1226" actId="26606"/>
          <ac:spMkLst>
            <pc:docMk/>
            <pc:sldMk cId="3282135476" sldId="262"/>
            <ac:spMk id="44" creationId="{53E5B1A8-3AC9-4BD1-9BBC-78CA94F2D1BA}"/>
          </ac:spMkLst>
        </pc:spChg>
        <pc:spChg chg="add">
          <ac:chgData name="Balram Ottapathu" userId="0c0e122e680874bd" providerId="LiveId" clId="{8F27CF0E-329A-41E7-AF4C-B08C0047A7D3}" dt="2023-07-11T16:29:35.421" v="1227" actId="26606"/>
          <ac:spMkLst>
            <pc:docMk/>
            <pc:sldMk cId="3282135476" sldId="262"/>
            <ac:spMk id="46" creationId="{DEE2AD96-B495-4E06-9291-B71706F728CB}"/>
          </ac:spMkLst>
        </pc:spChg>
        <pc:spChg chg="add">
          <ac:chgData name="Balram Ottapathu" userId="0c0e122e680874bd" providerId="LiveId" clId="{8F27CF0E-329A-41E7-AF4C-B08C0047A7D3}" dt="2023-07-11T16:29:35.421" v="1227" actId="26606"/>
          <ac:spMkLst>
            <pc:docMk/>
            <pc:sldMk cId="3282135476" sldId="262"/>
            <ac:spMk id="47" creationId="{53CF6D67-C5A8-4ADD-9E8E-1E38CA1D3166}"/>
          </ac:spMkLst>
        </pc:spChg>
        <pc:spChg chg="add">
          <ac:chgData name="Balram Ottapathu" userId="0c0e122e680874bd" providerId="LiveId" clId="{8F27CF0E-329A-41E7-AF4C-B08C0047A7D3}" dt="2023-07-11T16:29:35.421" v="1227" actId="26606"/>
          <ac:spMkLst>
            <pc:docMk/>
            <pc:sldMk cId="3282135476" sldId="262"/>
            <ac:spMk id="48" creationId="{86909FA0-B515-4681-B7A8-FA281D133B94}"/>
          </ac:spMkLst>
        </pc:spChg>
        <pc:spChg chg="add">
          <ac:chgData name="Balram Ottapathu" userId="0c0e122e680874bd" providerId="LiveId" clId="{8F27CF0E-329A-41E7-AF4C-B08C0047A7D3}" dt="2023-07-11T16:29:35.421" v="1227" actId="26606"/>
          <ac:spMkLst>
            <pc:docMk/>
            <pc:sldMk cId="3282135476" sldId="262"/>
            <ac:spMk id="49" creationId="{21C9FE86-FCC3-4A31-AA1C-C882262B7FE7}"/>
          </ac:spMkLst>
        </pc:spChg>
        <pc:spChg chg="add">
          <ac:chgData name="Balram Ottapathu" userId="0c0e122e680874bd" providerId="LiveId" clId="{8F27CF0E-329A-41E7-AF4C-B08C0047A7D3}" dt="2023-07-11T16:29:35.421" v="1227" actId="26606"/>
          <ac:spMkLst>
            <pc:docMk/>
            <pc:sldMk cId="3282135476" sldId="262"/>
            <ac:spMk id="50" creationId="{7D96243B-ECED-4B71-8E06-AE9A285EAD20}"/>
          </ac:spMkLst>
        </pc:spChg>
        <pc:spChg chg="add">
          <ac:chgData name="Balram Ottapathu" userId="0c0e122e680874bd" providerId="LiveId" clId="{8F27CF0E-329A-41E7-AF4C-B08C0047A7D3}" dt="2023-07-11T16:29:35.421" v="1227" actId="26606"/>
          <ac:spMkLst>
            <pc:docMk/>
            <pc:sldMk cId="3282135476" sldId="262"/>
            <ac:spMk id="51" creationId="{A09989E4-EFDC-4A90-A633-E0525FB4139E}"/>
          </ac:spMkLst>
        </pc:spChg>
      </pc:sldChg>
      <pc:sldChg chg="addSp modSp mod setBg">
        <pc:chgData name="Balram Ottapathu" userId="0c0e122e680874bd" providerId="LiveId" clId="{8F27CF0E-329A-41E7-AF4C-B08C0047A7D3}" dt="2023-07-11T15:57:04.148" v="80" actId="26606"/>
        <pc:sldMkLst>
          <pc:docMk/>
          <pc:sldMk cId="117676613" sldId="263"/>
        </pc:sldMkLst>
        <pc:spChg chg="mod">
          <ac:chgData name="Balram Ottapathu" userId="0c0e122e680874bd" providerId="LiveId" clId="{8F27CF0E-329A-41E7-AF4C-B08C0047A7D3}" dt="2023-07-11T15:57:04.148" v="80" actId="26606"/>
          <ac:spMkLst>
            <pc:docMk/>
            <pc:sldMk cId="117676613" sldId="263"/>
            <ac:spMk id="2" creationId="{53CCDE1D-D774-8CED-DB92-2CF176D61402}"/>
          </ac:spMkLst>
        </pc:spChg>
        <pc:spChg chg="mod">
          <ac:chgData name="Balram Ottapathu" userId="0c0e122e680874bd" providerId="LiveId" clId="{8F27CF0E-329A-41E7-AF4C-B08C0047A7D3}" dt="2023-07-11T15:57:04.148" v="80" actId="26606"/>
          <ac:spMkLst>
            <pc:docMk/>
            <pc:sldMk cId="117676613" sldId="263"/>
            <ac:spMk id="3" creationId="{514F7130-BAE0-83D4-B841-E1157420D53E}"/>
          </ac:spMkLst>
        </pc:spChg>
        <pc:spChg chg="add">
          <ac:chgData name="Balram Ottapathu" userId="0c0e122e680874bd" providerId="LiveId" clId="{8F27CF0E-329A-41E7-AF4C-B08C0047A7D3}" dt="2023-07-11T15:57:04.148" v="80" actId="26606"/>
          <ac:spMkLst>
            <pc:docMk/>
            <pc:sldMk cId="117676613" sldId="263"/>
            <ac:spMk id="13" creationId="{C4285719-470E-454C-AF62-8323075F1F5B}"/>
          </ac:spMkLst>
        </pc:spChg>
        <pc:spChg chg="add">
          <ac:chgData name="Balram Ottapathu" userId="0c0e122e680874bd" providerId="LiveId" clId="{8F27CF0E-329A-41E7-AF4C-B08C0047A7D3}" dt="2023-07-11T15:57:04.148" v="80" actId="26606"/>
          <ac:spMkLst>
            <pc:docMk/>
            <pc:sldMk cId="117676613" sldId="263"/>
            <ac:spMk id="15" creationId="{CD9FE4EF-C4D8-49A0-B2FF-81D8DB7D8A24}"/>
          </ac:spMkLst>
        </pc:spChg>
        <pc:spChg chg="add">
          <ac:chgData name="Balram Ottapathu" userId="0c0e122e680874bd" providerId="LiveId" clId="{8F27CF0E-329A-41E7-AF4C-B08C0047A7D3}" dt="2023-07-11T15:57:04.148" v="80" actId="26606"/>
          <ac:spMkLst>
            <pc:docMk/>
            <pc:sldMk cId="117676613" sldId="263"/>
            <ac:spMk id="17" creationId="{4300840D-0A0B-4512-BACA-B439D5B9C57C}"/>
          </ac:spMkLst>
        </pc:spChg>
        <pc:spChg chg="add">
          <ac:chgData name="Balram Ottapathu" userId="0c0e122e680874bd" providerId="LiveId" clId="{8F27CF0E-329A-41E7-AF4C-B08C0047A7D3}" dt="2023-07-11T15:57:04.148" v="80" actId="26606"/>
          <ac:spMkLst>
            <pc:docMk/>
            <pc:sldMk cId="117676613" sldId="263"/>
            <ac:spMk id="19" creationId="{D2B78728-A580-49A7-84F9-6EF6F583ADE0}"/>
          </ac:spMkLst>
        </pc:spChg>
        <pc:spChg chg="add">
          <ac:chgData name="Balram Ottapathu" userId="0c0e122e680874bd" providerId="LiveId" clId="{8F27CF0E-329A-41E7-AF4C-B08C0047A7D3}" dt="2023-07-11T15:57:04.148" v="80" actId="26606"/>
          <ac:spMkLst>
            <pc:docMk/>
            <pc:sldMk cId="117676613" sldId="263"/>
            <ac:spMk id="21" creationId="{38FAA1A1-D861-433F-88FA-1E9D6FD31D11}"/>
          </ac:spMkLst>
        </pc:spChg>
        <pc:spChg chg="add">
          <ac:chgData name="Balram Ottapathu" userId="0c0e122e680874bd" providerId="LiveId" clId="{8F27CF0E-329A-41E7-AF4C-B08C0047A7D3}" dt="2023-07-11T15:57:04.148" v="80" actId="26606"/>
          <ac:spMkLst>
            <pc:docMk/>
            <pc:sldMk cId="117676613" sldId="263"/>
            <ac:spMk id="23" creationId="{8D71EDA1-87BF-4D5D-AB79-F346FD19278A}"/>
          </ac:spMkLst>
        </pc:spChg>
        <pc:picChg chg="mod">
          <ac:chgData name="Balram Ottapathu" userId="0c0e122e680874bd" providerId="LiveId" clId="{8F27CF0E-329A-41E7-AF4C-B08C0047A7D3}" dt="2023-07-11T15:57:04.148" v="80" actId="26606"/>
          <ac:picMkLst>
            <pc:docMk/>
            <pc:sldMk cId="117676613" sldId="263"/>
            <ac:picMk id="8" creationId="{0FFA735C-F8B6-33A4-1096-728AD602CBC0}"/>
          </ac:picMkLst>
        </pc:picChg>
      </pc:sldChg>
      <pc:sldChg chg="addSp modSp mod setBg">
        <pc:chgData name="Balram Ottapathu" userId="0c0e122e680874bd" providerId="LiveId" clId="{8F27CF0E-329A-41E7-AF4C-B08C0047A7D3}" dt="2023-07-11T15:57:01.290" v="79" actId="26606"/>
        <pc:sldMkLst>
          <pc:docMk/>
          <pc:sldMk cId="63333968" sldId="266"/>
        </pc:sldMkLst>
        <pc:spChg chg="mod">
          <ac:chgData name="Balram Ottapathu" userId="0c0e122e680874bd" providerId="LiveId" clId="{8F27CF0E-329A-41E7-AF4C-B08C0047A7D3}" dt="2023-07-11T15:57:01.290" v="79" actId="26606"/>
          <ac:spMkLst>
            <pc:docMk/>
            <pc:sldMk cId="63333968" sldId="266"/>
            <ac:spMk id="2" creationId="{53CCDE1D-D774-8CED-DB92-2CF176D61402}"/>
          </ac:spMkLst>
        </pc:spChg>
        <pc:spChg chg="mod">
          <ac:chgData name="Balram Ottapathu" userId="0c0e122e680874bd" providerId="LiveId" clId="{8F27CF0E-329A-41E7-AF4C-B08C0047A7D3}" dt="2023-07-11T15:57:01.290" v="79" actId="26606"/>
          <ac:spMkLst>
            <pc:docMk/>
            <pc:sldMk cId="63333968" sldId="266"/>
            <ac:spMk id="3" creationId="{514F7130-BAE0-83D4-B841-E1157420D53E}"/>
          </ac:spMkLst>
        </pc:spChg>
        <pc:spChg chg="add">
          <ac:chgData name="Balram Ottapathu" userId="0c0e122e680874bd" providerId="LiveId" clId="{8F27CF0E-329A-41E7-AF4C-B08C0047A7D3}" dt="2023-07-11T15:57:01.290" v="79" actId="26606"/>
          <ac:spMkLst>
            <pc:docMk/>
            <pc:sldMk cId="63333968" sldId="266"/>
            <ac:spMk id="10" creationId="{C4285719-470E-454C-AF62-8323075F1F5B}"/>
          </ac:spMkLst>
        </pc:spChg>
        <pc:spChg chg="add">
          <ac:chgData name="Balram Ottapathu" userId="0c0e122e680874bd" providerId="LiveId" clId="{8F27CF0E-329A-41E7-AF4C-B08C0047A7D3}" dt="2023-07-11T15:57:01.290" v="79" actId="26606"/>
          <ac:spMkLst>
            <pc:docMk/>
            <pc:sldMk cId="63333968" sldId="266"/>
            <ac:spMk id="12" creationId="{CD9FE4EF-C4D8-49A0-B2FF-81D8DB7D8A24}"/>
          </ac:spMkLst>
        </pc:spChg>
        <pc:spChg chg="add">
          <ac:chgData name="Balram Ottapathu" userId="0c0e122e680874bd" providerId="LiveId" clId="{8F27CF0E-329A-41E7-AF4C-B08C0047A7D3}" dt="2023-07-11T15:57:01.290" v="79" actId="26606"/>
          <ac:spMkLst>
            <pc:docMk/>
            <pc:sldMk cId="63333968" sldId="266"/>
            <ac:spMk id="14" creationId="{4300840D-0A0B-4512-BACA-B439D5B9C57C}"/>
          </ac:spMkLst>
        </pc:spChg>
        <pc:spChg chg="add">
          <ac:chgData name="Balram Ottapathu" userId="0c0e122e680874bd" providerId="LiveId" clId="{8F27CF0E-329A-41E7-AF4C-B08C0047A7D3}" dt="2023-07-11T15:57:01.290" v="79" actId="26606"/>
          <ac:spMkLst>
            <pc:docMk/>
            <pc:sldMk cId="63333968" sldId="266"/>
            <ac:spMk id="16" creationId="{D2B78728-A580-49A7-84F9-6EF6F583ADE0}"/>
          </ac:spMkLst>
        </pc:spChg>
        <pc:spChg chg="add">
          <ac:chgData name="Balram Ottapathu" userId="0c0e122e680874bd" providerId="LiveId" clId="{8F27CF0E-329A-41E7-AF4C-B08C0047A7D3}" dt="2023-07-11T15:57:01.290" v="79" actId="26606"/>
          <ac:spMkLst>
            <pc:docMk/>
            <pc:sldMk cId="63333968" sldId="266"/>
            <ac:spMk id="18" creationId="{38FAA1A1-D861-433F-88FA-1E9D6FD31D11}"/>
          </ac:spMkLst>
        </pc:spChg>
        <pc:spChg chg="add">
          <ac:chgData name="Balram Ottapathu" userId="0c0e122e680874bd" providerId="LiveId" clId="{8F27CF0E-329A-41E7-AF4C-B08C0047A7D3}" dt="2023-07-11T15:57:01.290" v="79" actId="26606"/>
          <ac:spMkLst>
            <pc:docMk/>
            <pc:sldMk cId="63333968" sldId="266"/>
            <ac:spMk id="20" creationId="{8D71EDA1-87BF-4D5D-AB79-F346FD19278A}"/>
          </ac:spMkLst>
        </pc:spChg>
        <pc:picChg chg="mod">
          <ac:chgData name="Balram Ottapathu" userId="0c0e122e680874bd" providerId="LiveId" clId="{8F27CF0E-329A-41E7-AF4C-B08C0047A7D3}" dt="2023-07-11T15:57:01.290" v="79" actId="26606"/>
          <ac:picMkLst>
            <pc:docMk/>
            <pc:sldMk cId="63333968" sldId="266"/>
            <ac:picMk id="5" creationId="{9B22F9AF-45DF-BE59-4324-BA6CF0EE14A3}"/>
          </ac:picMkLst>
        </pc:picChg>
      </pc:sldChg>
      <pc:sldChg chg="addSp modSp mod setBg">
        <pc:chgData name="Balram Ottapathu" userId="0c0e122e680874bd" providerId="LiveId" clId="{8F27CF0E-329A-41E7-AF4C-B08C0047A7D3}" dt="2023-07-11T15:56:52.153" v="78" actId="26606"/>
        <pc:sldMkLst>
          <pc:docMk/>
          <pc:sldMk cId="4006396250" sldId="267"/>
        </pc:sldMkLst>
        <pc:spChg chg="mod">
          <ac:chgData name="Balram Ottapathu" userId="0c0e122e680874bd" providerId="LiveId" clId="{8F27CF0E-329A-41E7-AF4C-B08C0047A7D3}" dt="2023-07-11T15:56:52.153" v="78" actId="26606"/>
          <ac:spMkLst>
            <pc:docMk/>
            <pc:sldMk cId="4006396250" sldId="267"/>
            <ac:spMk id="2" creationId="{53CCDE1D-D774-8CED-DB92-2CF176D61402}"/>
          </ac:spMkLst>
        </pc:spChg>
        <pc:spChg chg="mod">
          <ac:chgData name="Balram Ottapathu" userId="0c0e122e680874bd" providerId="LiveId" clId="{8F27CF0E-329A-41E7-AF4C-B08C0047A7D3}" dt="2023-07-11T15:56:52.153" v="78" actId="26606"/>
          <ac:spMkLst>
            <pc:docMk/>
            <pc:sldMk cId="4006396250" sldId="267"/>
            <ac:spMk id="3" creationId="{514F7130-BAE0-83D4-B841-E1157420D53E}"/>
          </ac:spMkLst>
        </pc:spChg>
        <pc:spChg chg="mod">
          <ac:chgData name="Balram Ottapathu" userId="0c0e122e680874bd" providerId="LiveId" clId="{8F27CF0E-329A-41E7-AF4C-B08C0047A7D3}" dt="2023-07-11T15:56:52.153" v="78" actId="26606"/>
          <ac:spMkLst>
            <pc:docMk/>
            <pc:sldMk cId="4006396250" sldId="267"/>
            <ac:spMk id="6" creationId="{91E8E03F-3A63-4A03-7677-95177AFA3D9F}"/>
          </ac:spMkLst>
        </pc:spChg>
        <pc:spChg chg="mod">
          <ac:chgData name="Balram Ottapathu" userId="0c0e122e680874bd" providerId="LiveId" clId="{8F27CF0E-329A-41E7-AF4C-B08C0047A7D3}" dt="2023-07-11T15:56:52.153" v="78" actId="26606"/>
          <ac:spMkLst>
            <pc:docMk/>
            <pc:sldMk cId="4006396250" sldId="267"/>
            <ac:spMk id="7" creationId="{FF9CC58A-D361-810D-C5D1-F910AB9B465C}"/>
          </ac:spMkLst>
        </pc:spChg>
        <pc:spChg chg="add">
          <ac:chgData name="Balram Ottapathu" userId="0c0e122e680874bd" providerId="LiveId" clId="{8F27CF0E-329A-41E7-AF4C-B08C0047A7D3}" dt="2023-07-11T15:56:52.153" v="78" actId="26606"/>
          <ac:spMkLst>
            <pc:docMk/>
            <pc:sldMk cId="4006396250" sldId="267"/>
            <ac:spMk id="12" creationId="{BACC6370-2D7E-4714-9D71-7542949D7D5D}"/>
          </ac:spMkLst>
        </pc:spChg>
        <pc:spChg chg="add">
          <ac:chgData name="Balram Ottapathu" userId="0c0e122e680874bd" providerId="LiveId" clId="{8F27CF0E-329A-41E7-AF4C-B08C0047A7D3}" dt="2023-07-11T15:56:52.153" v="78" actId="26606"/>
          <ac:spMkLst>
            <pc:docMk/>
            <pc:sldMk cId="4006396250" sldId="267"/>
            <ac:spMk id="14" creationId="{F68B3F68-107C-434F-AA38-110D5EA91B85}"/>
          </ac:spMkLst>
        </pc:spChg>
        <pc:spChg chg="add">
          <ac:chgData name="Balram Ottapathu" userId="0c0e122e680874bd" providerId="LiveId" clId="{8F27CF0E-329A-41E7-AF4C-B08C0047A7D3}" dt="2023-07-11T15:56:52.153" v="78" actId="26606"/>
          <ac:spMkLst>
            <pc:docMk/>
            <pc:sldMk cId="4006396250" sldId="267"/>
            <ac:spMk id="16" creationId="{AAD0DBB9-1A4B-4391-81D4-CB19F9AB918A}"/>
          </ac:spMkLst>
        </pc:spChg>
        <pc:spChg chg="add">
          <ac:chgData name="Balram Ottapathu" userId="0c0e122e680874bd" providerId="LiveId" clId="{8F27CF0E-329A-41E7-AF4C-B08C0047A7D3}" dt="2023-07-11T15:56:52.153" v="78" actId="26606"/>
          <ac:spMkLst>
            <pc:docMk/>
            <pc:sldMk cId="4006396250" sldId="267"/>
            <ac:spMk id="18" creationId="{063BBA22-50EA-4C4D-BE05-F1CE4E63AA56}"/>
          </ac:spMkLst>
        </pc:spChg>
        <pc:picChg chg="mod">
          <ac:chgData name="Balram Ottapathu" userId="0c0e122e680874bd" providerId="LiveId" clId="{8F27CF0E-329A-41E7-AF4C-B08C0047A7D3}" dt="2023-07-11T15:56:52.153" v="78" actId="26606"/>
          <ac:picMkLst>
            <pc:docMk/>
            <pc:sldMk cId="4006396250" sldId="267"/>
            <ac:picMk id="4" creationId="{25E528A5-C50E-044E-08EA-2DD77DD4A152}"/>
          </ac:picMkLst>
        </pc:picChg>
      </pc:sldChg>
      <pc:sldChg chg="addSp delSp modSp add mod setBg">
        <pc:chgData name="Balram Ottapathu" userId="0c0e122e680874bd" providerId="LiveId" clId="{8F27CF0E-329A-41E7-AF4C-B08C0047A7D3}" dt="2023-07-11T16:00:09.470" v="279" actId="20577"/>
        <pc:sldMkLst>
          <pc:docMk/>
          <pc:sldMk cId="2654358192" sldId="268"/>
        </pc:sldMkLst>
        <pc:spChg chg="mod">
          <ac:chgData name="Balram Ottapathu" userId="0c0e122e680874bd" providerId="LiveId" clId="{8F27CF0E-329A-41E7-AF4C-B08C0047A7D3}" dt="2023-07-11T15:58:40.728" v="153" actId="20577"/>
          <ac:spMkLst>
            <pc:docMk/>
            <pc:sldMk cId="2654358192" sldId="268"/>
            <ac:spMk id="2" creationId="{CCB0B7F8-ADBB-919E-CDA5-A5A3BDBF7204}"/>
          </ac:spMkLst>
        </pc:spChg>
        <pc:spChg chg="add mod">
          <ac:chgData name="Balram Ottapathu" userId="0c0e122e680874bd" providerId="LiveId" clId="{8F27CF0E-329A-41E7-AF4C-B08C0047A7D3}" dt="2023-07-11T15:58:22.576" v="104" actId="20577"/>
          <ac:spMkLst>
            <pc:docMk/>
            <pc:sldMk cId="2654358192" sldId="268"/>
            <ac:spMk id="10" creationId="{54CBD8EB-E332-0AA7-0EF8-C0B798F8BE6C}"/>
          </ac:spMkLst>
        </pc:spChg>
        <pc:spChg chg="add mod">
          <ac:chgData name="Balram Ottapathu" userId="0c0e122e680874bd" providerId="LiveId" clId="{8F27CF0E-329A-41E7-AF4C-B08C0047A7D3}" dt="2023-07-11T15:58:28.982" v="115" actId="20577"/>
          <ac:spMkLst>
            <pc:docMk/>
            <pc:sldMk cId="2654358192" sldId="268"/>
            <ac:spMk id="11" creationId="{AC06285D-B5F3-D246-0606-5E331A7A6727}"/>
          </ac:spMkLst>
        </pc:spChg>
        <pc:spChg chg="add mod">
          <ac:chgData name="Balram Ottapathu" userId="0c0e122e680874bd" providerId="LiveId" clId="{8F27CF0E-329A-41E7-AF4C-B08C0047A7D3}" dt="2023-07-11T16:00:09.470" v="279" actId="20577"/>
          <ac:spMkLst>
            <pc:docMk/>
            <pc:sldMk cId="2654358192" sldId="268"/>
            <ac:spMk id="12" creationId="{16437FC1-2C7B-3520-2313-EAC9F7FAB044}"/>
          </ac:spMkLst>
        </pc:spChg>
        <pc:spChg chg="add">
          <ac:chgData name="Balram Ottapathu" userId="0c0e122e680874bd" providerId="LiveId" clId="{8F27CF0E-329A-41E7-AF4C-B08C0047A7D3}" dt="2023-07-11T15:56:35.774" v="76" actId="26606"/>
          <ac:spMkLst>
            <pc:docMk/>
            <pc:sldMk cId="2654358192" sldId="268"/>
            <ac:spMk id="14" creationId="{2151139A-886F-4B97-8815-729AD3831BBD}"/>
          </ac:spMkLst>
        </pc:spChg>
        <pc:spChg chg="add">
          <ac:chgData name="Balram Ottapathu" userId="0c0e122e680874bd" providerId="LiveId" clId="{8F27CF0E-329A-41E7-AF4C-B08C0047A7D3}" dt="2023-07-11T15:56:35.774" v="76" actId="26606"/>
          <ac:spMkLst>
            <pc:docMk/>
            <pc:sldMk cId="2654358192" sldId="268"/>
            <ac:spMk id="16" creationId="{AB5E08C4-8CDD-4623-A5B8-E998C6DEE3B7}"/>
          </ac:spMkLst>
        </pc:spChg>
        <pc:spChg chg="add">
          <ac:chgData name="Balram Ottapathu" userId="0c0e122e680874bd" providerId="LiveId" clId="{8F27CF0E-329A-41E7-AF4C-B08C0047A7D3}" dt="2023-07-11T15:56:35.774" v="76" actId="26606"/>
          <ac:spMkLst>
            <pc:docMk/>
            <pc:sldMk cId="2654358192" sldId="268"/>
            <ac:spMk id="18" creationId="{15F33878-D502-4FFA-8ACE-F2AECDB2A23F}"/>
          </ac:spMkLst>
        </pc:spChg>
        <pc:spChg chg="add">
          <ac:chgData name="Balram Ottapathu" userId="0c0e122e680874bd" providerId="LiveId" clId="{8F27CF0E-329A-41E7-AF4C-B08C0047A7D3}" dt="2023-07-11T15:56:35.774" v="76" actId="26606"/>
          <ac:spMkLst>
            <pc:docMk/>
            <pc:sldMk cId="2654358192" sldId="268"/>
            <ac:spMk id="20" creationId="{D3539FEE-81D3-4406-802E-60B20B16F4F6}"/>
          </ac:spMkLst>
        </pc:spChg>
        <pc:spChg chg="add">
          <ac:chgData name="Balram Ottapathu" userId="0c0e122e680874bd" providerId="LiveId" clId="{8F27CF0E-329A-41E7-AF4C-B08C0047A7D3}" dt="2023-07-11T15:56:35.774" v="76" actId="26606"/>
          <ac:spMkLst>
            <pc:docMk/>
            <pc:sldMk cId="2654358192" sldId="268"/>
            <ac:spMk id="22" creationId="{DC701763-729E-462F-A5A8-E0DEFEB1E2E4}"/>
          </ac:spMkLst>
        </pc:spChg>
        <pc:picChg chg="add del">
          <ac:chgData name="Balram Ottapathu" userId="0c0e122e680874bd" providerId="LiveId" clId="{8F27CF0E-329A-41E7-AF4C-B08C0047A7D3}" dt="2023-07-11T15:55:48.449" v="71" actId="478"/>
          <ac:picMkLst>
            <pc:docMk/>
            <pc:sldMk cId="2654358192" sldId="268"/>
            <ac:picMk id="4" creationId="{EB9CC84D-3D46-B4F2-C2F3-FDD75FB7E81A}"/>
          </ac:picMkLst>
        </pc:picChg>
        <pc:picChg chg="add mod">
          <ac:chgData name="Balram Ottapathu" userId="0c0e122e680874bd" providerId="LiveId" clId="{8F27CF0E-329A-41E7-AF4C-B08C0047A7D3}" dt="2023-07-11T15:56:35.774" v="76" actId="26606"/>
          <ac:picMkLst>
            <pc:docMk/>
            <pc:sldMk cId="2654358192" sldId="268"/>
            <ac:picMk id="6" creationId="{1E13F318-6C9B-6CC9-6111-5F1762A06617}"/>
          </ac:picMkLst>
        </pc:picChg>
        <pc:picChg chg="del">
          <ac:chgData name="Balram Ottapathu" userId="0c0e122e680874bd" providerId="LiveId" clId="{8F27CF0E-329A-41E7-AF4C-B08C0047A7D3}" dt="2023-07-11T15:53:05.503" v="49" actId="478"/>
          <ac:picMkLst>
            <pc:docMk/>
            <pc:sldMk cId="2654358192" sldId="268"/>
            <ac:picMk id="7" creationId="{1EAEDCF3-2A7A-94C9-0355-5362E87A9C66}"/>
          </ac:picMkLst>
        </pc:picChg>
        <pc:picChg chg="add mod">
          <ac:chgData name="Balram Ottapathu" userId="0c0e122e680874bd" providerId="LiveId" clId="{8F27CF0E-329A-41E7-AF4C-B08C0047A7D3}" dt="2023-07-11T15:56:35.774" v="76" actId="26606"/>
          <ac:picMkLst>
            <pc:docMk/>
            <pc:sldMk cId="2654358192" sldId="268"/>
            <ac:picMk id="9" creationId="{8416FFFF-3BC8-65BC-D810-6804552DD344}"/>
          </ac:picMkLst>
        </pc:picChg>
      </pc:sldChg>
      <pc:sldChg chg="addSp delSp modSp add mod setBg">
        <pc:chgData name="Balram Ottapathu" userId="0c0e122e680874bd" providerId="LiveId" clId="{8F27CF0E-329A-41E7-AF4C-B08C0047A7D3}" dt="2023-07-11T16:15:47.207" v="508" actId="26606"/>
        <pc:sldMkLst>
          <pc:docMk/>
          <pc:sldMk cId="3233169373" sldId="269"/>
        </pc:sldMkLst>
        <pc:spChg chg="mod">
          <ac:chgData name="Balram Ottapathu" userId="0c0e122e680874bd" providerId="LiveId" clId="{8F27CF0E-329A-41E7-AF4C-B08C0047A7D3}" dt="2023-07-11T16:15:36.811" v="506" actId="26606"/>
          <ac:spMkLst>
            <pc:docMk/>
            <pc:sldMk cId="3233169373" sldId="269"/>
            <ac:spMk id="2" creationId="{CCB0B7F8-ADBB-919E-CDA5-A5A3BDBF7204}"/>
          </ac:spMkLst>
        </pc:spChg>
        <pc:spChg chg="add mod">
          <ac:chgData name="Balram Ottapathu" userId="0c0e122e680874bd" providerId="LiveId" clId="{8F27CF0E-329A-41E7-AF4C-B08C0047A7D3}" dt="2023-07-11T16:15:36.811" v="506" actId="26606"/>
          <ac:spMkLst>
            <pc:docMk/>
            <pc:sldMk cId="3233169373" sldId="269"/>
            <ac:spMk id="3" creationId="{3AC2C733-06CE-4370-42C1-99F0D0CD62DE}"/>
          </ac:spMkLst>
        </pc:spChg>
        <pc:spChg chg="add del">
          <ac:chgData name="Balram Ottapathu" userId="0c0e122e680874bd" providerId="LiveId" clId="{8F27CF0E-329A-41E7-AF4C-B08C0047A7D3}" dt="2023-07-11T16:15:47.207" v="508" actId="26606"/>
          <ac:spMkLst>
            <pc:docMk/>
            <pc:sldMk cId="3233169373" sldId="269"/>
            <ac:spMk id="12" creationId="{12609869-9E80-471B-A487-A53288E0E791}"/>
          </ac:spMkLst>
        </pc:spChg>
        <pc:spChg chg="add del">
          <ac:chgData name="Balram Ottapathu" userId="0c0e122e680874bd" providerId="LiveId" clId="{8F27CF0E-329A-41E7-AF4C-B08C0047A7D3}" dt="2023-07-11T16:15:47.207" v="508" actId="26606"/>
          <ac:spMkLst>
            <pc:docMk/>
            <pc:sldMk cId="3233169373" sldId="269"/>
            <ac:spMk id="14" creationId="{7004738A-9D34-43E8-97D2-CA0EED4F8BE0}"/>
          </ac:spMkLst>
        </pc:spChg>
        <pc:spChg chg="add del">
          <ac:chgData name="Balram Ottapathu" userId="0c0e122e680874bd" providerId="LiveId" clId="{8F27CF0E-329A-41E7-AF4C-B08C0047A7D3}" dt="2023-07-11T16:15:47.207" v="508" actId="26606"/>
          <ac:spMkLst>
            <pc:docMk/>
            <pc:sldMk cId="3233169373" sldId="269"/>
            <ac:spMk id="16" creationId="{B8B8D07F-F13E-443E-BA68-2D26672D76B9}"/>
          </ac:spMkLst>
        </pc:spChg>
        <pc:spChg chg="add del">
          <ac:chgData name="Balram Ottapathu" userId="0c0e122e680874bd" providerId="LiveId" clId="{8F27CF0E-329A-41E7-AF4C-B08C0047A7D3}" dt="2023-07-11T16:15:47.207" v="508" actId="26606"/>
          <ac:spMkLst>
            <pc:docMk/>
            <pc:sldMk cId="3233169373" sldId="269"/>
            <ac:spMk id="18" creationId="{2813A4FA-24A5-41ED-A534-3807D1B2F344}"/>
          </ac:spMkLst>
        </pc:spChg>
        <pc:spChg chg="add del">
          <ac:chgData name="Balram Ottapathu" userId="0c0e122e680874bd" providerId="LiveId" clId="{8F27CF0E-329A-41E7-AF4C-B08C0047A7D3}" dt="2023-07-11T16:15:47.207" v="508" actId="26606"/>
          <ac:spMkLst>
            <pc:docMk/>
            <pc:sldMk cId="3233169373" sldId="269"/>
            <ac:spMk id="20" creationId="{C3944F27-CA70-4E84-A51A-E6BF89558979}"/>
          </ac:spMkLst>
        </pc:spChg>
        <pc:spChg chg="add">
          <ac:chgData name="Balram Ottapathu" userId="0c0e122e680874bd" providerId="LiveId" clId="{8F27CF0E-329A-41E7-AF4C-B08C0047A7D3}" dt="2023-07-11T16:15:47.207" v="508" actId="26606"/>
          <ac:spMkLst>
            <pc:docMk/>
            <pc:sldMk cId="3233169373" sldId="269"/>
            <ac:spMk id="25" creationId="{12609869-9E80-471B-A487-A53288E0E791}"/>
          </ac:spMkLst>
        </pc:spChg>
        <pc:spChg chg="add">
          <ac:chgData name="Balram Ottapathu" userId="0c0e122e680874bd" providerId="LiveId" clId="{8F27CF0E-329A-41E7-AF4C-B08C0047A7D3}" dt="2023-07-11T16:15:47.207" v="508" actId="26606"/>
          <ac:spMkLst>
            <pc:docMk/>
            <pc:sldMk cId="3233169373" sldId="269"/>
            <ac:spMk id="27" creationId="{7004738A-9D34-43E8-97D2-CA0EED4F8BE0}"/>
          </ac:spMkLst>
        </pc:spChg>
        <pc:spChg chg="add">
          <ac:chgData name="Balram Ottapathu" userId="0c0e122e680874bd" providerId="LiveId" clId="{8F27CF0E-329A-41E7-AF4C-B08C0047A7D3}" dt="2023-07-11T16:15:47.207" v="508" actId="26606"/>
          <ac:spMkLst>
            <pc:docMk/>
            <pc:sldMk cId="3233169373" sldId="269"/>
            <ac:spMk id="29" creationId="{B8B8D07F-F13E-443E-BA68-2D26672D76B9}"/>
          </ac:spMkLst>
        </pc:spChg>
        <pc:spChg chg="add">
          <ac:chgData name="Balram Ottapathu" userId="0c0e122e680874bd" providerId="LiveId" clId="{8F27CF0E-329A-41E7-AF4C-B08C0047A7D3}" dt="2023-07-11T16:15:47.207" v="508" actId="26606"/>
          <ac:spMkLst>
            <pc:docMk/>
            <pc:sldMk cId="3233169373" sldId="269"/>
            <ac:spMk id="31" creationId="{2813A4FA-24A5-41ED-A534-3807D1B2F344}"/>
          </ac:spMkLst>
        </pc:spChg>
        <pc:spChg chg="add">
          <ac:chgData name="Balram Ottapathu" userId="0c0e122e680874bd" providerId="LiveId" clId="{8F27CF0E-329A-41E7-AF4C-B08C0047A7D3}" dt="2023-07-11T16:15:47.207" v="508" actId="26606"/>
          <ac:spMkLst>
            <pc:docMk/>
            <pc:sldMk cId="3233169373" sldId="269"/>
            <ac:spMk id="33" creationId="{C3944F27-CA70-4E84-A51A-E6BF89558979}"/>
          </ac:spMkLst>
        </pc:spChg>
        <pc:picChg chg="mod ord">
          <ac:chgData name="Balram Ottapathu" userId="0c0e122e680874bd" providerId="LiveId" clId="{8F27CF0E-329A-41E7-AF4C-B08C0047A7D3}" dt="2023-07-11T16:15:47.207" v="508" actId="26606"/>
          <ac:picMkLst>
            <pc:docMk/>
            <pc:sldMk cId="3233169373" sldId="269"/>
            <ac:picMk id="7" creationId="{1EAEDCF3-2A7A-94C9-0355-5362E87A9C66}"/>
          </ac:picMkLst>
        </pc:picChg>
      </pc:sldChg>
      <pc:sldChg chg="addSp delSp modSp add mod setBg">
        <pc:chgData name="Balram Ottapathu" userId="0c0e122e680874bd" providerId="LiveId" clId="{8F27CF0E-329A-41E7-AF4C-B08C0047A7D3}" dt="2023-07-11T16:20:21.661" v="709" actId="20577"/>
        <pc:sldMkLst>
          <pc:docMk/>
          <pc:sldMk cId="1136640330" sldId="270"/>
        </pc:sldMkLst>
        <pc:spChg chg="mod">
          <ac:chgData name="Balram Ottapathu" userId="0c0e122e680874bd" providerId="LiveId" clId="{8F27CF0E-329A-41E7-AF4C-B08C0047A7D3}" dt="2023-07-11T16:19:52.940" v="677" actId="26606"/>
          <ac:spMkLst>
            <pc:docMk/>
            <pc:sldMk cId="1136640330" sldId="270"/>
            <ac:spMk id="2" creationId="{CCB0B7F8-ADBB-919E-CDA5-A5A3BDBF7204}"/>
          </ac:spMkLst>
        </pc:spChg>
        <pc:spChg chg="mod">
          <ac:chgData name="Balram Ottapathu" userId="0c0e122e680874bd" providerId="LiveId" clId="{8F27CF0E-329A-41E7-AF4C-B08C0047A7D3}" dt="2023-07-11T16:20:21.661" v="709" actId="20577"/>
          <ac:spMkLst>
            <pc:docMk/>
            <pc:sldMk cId="1136640330" sldId="270"/>
            <ac:spMk id="3" creationId="{3AC2C733-06CE-4370-42C1-99F0D0CD62DE}"/>
          </ac:spMkLst>
        </pc:spChg>
        <pc:spChg chg="add mod">
          <ac:chgData name="Balram Ottapathu" userId="0c0e122e680874bd" providerId="LiveId" clId="{8F27CF0E-329A-41E7-AF4C-B08C0047A7D3}" dt="2023-07-11T16:19:52.940" v="677" actId="26606"/>
          <ac:spMkLst>
            <pc:docMk/>
            <pc:sldMk cId="1136640330" sldId="270"/>
            <ac:spMk id="11" creationId="{15E27557-C1A2-F97B-5C08-B514118F9567}"/>
          </ac:spMkLst>
        </pc:spChg>
        <pc:spChg chg="add mod">
          <ac:chgData name="Balram Ottapathu" userId="0c0e122e680874bd" providerId="LiveId" clId="{8F27CF0E-329A-41E7-AF4C-B08C0047A7D3}" dt="2023-07-11T16:19:52.940" v="677" actId="26606"/>
          <ac:spMkLst>
            <pc:docMk/>
            <pc:sldMk cId="1136640330" sldId="270"/>
            <ac:spMk id="12" creationId="{08F82165-540F-313A-14B9-91D7302668DB}"/>
          </ac:spMkLst>
        </pc:spChg>
        <pc:spChg chg="add del">
          <ac:chgData name="Balram Ottapathu" userId="0c0e122e680874bd" providerId="LiveId" clId="{8F27CF0E-329A-41E7-AF4C-B08C0047A7D3}" dt="2023-07-11T16:19:52.929" v="676" actId="26606"/>
          <ac:spMkLst>
            <pc:docMk/>
            <pc:sldMk cId="1136640330" sldId="270"/>
            <ac:spMk id="17" creationId="{70DFC902-7D23-471A-B557-B6B6917D7A0D}"/>
          </ac:spMkLst>
        </pc:spChg>
        <pc:spChg chg="add del">
          <ac:chgData name="Balram Ottapathu" userId="0c0e122e680874bd" providerId="LiveId" clId="{8F27CF0E-329A-41E7-AF4C-B08C0047A7D3}" dt="2023-07-11T16:19:52.929" v="676" actId="26606"/>
          <ac:spMkLst>
            <pc:docMk/>
            <pc:sldMk cId="1136640330" sldId="270"/>
            <ac:spMk id="19" creationId="{A55D5633-D557-4DCA-982C-FF36EB7A1C00}"/>
          </ac:spMkLst>
        </pc:spChg>
        <pc:spChg chg="add">
          <ac:chgData name="Balram Ottapathu" userId="0c0e122e680874bd" providerId="LiveId" clId="{8F27CF0E-329A-41E7-AF4C-B08C0047A7D3}" dt="2023-07-11T16:19:52.940" v="677" actId="26606"/>
          <ac:spMkLst>
            <pc:docMk/>
            <pc:sldMk cId="1136640330" sldId="270"/>
            <ac:spMk id="21" creationId="{70478D1D-B50E-41C8-8A55-36A53D449402}"/>
          </ac:spMkLst>
        </pc:spChg>
        <pc:spChg chg="add">
          <ac:chgData name="Balram Ottapathu" userId="0c0e122e680874bd" providerId="LiveId" clId="{8F27CF0E-329A-41E7-AF4C-B08C0047A7D3}" dt="2023-07-11T16:19:52.940" v="677" actId="26606"/>
          <ac:spMkLst>
            <pc:docMk/>
            <pc:sldMk cId="1136640330" sldId="270"/>
            <ac:spMk id="22" creationId="{BACC6370-2D7E-4714-9D71-7542949D7D5D}"/>
          </ac:spMkLst>
        </pc:spChg>
        <pc:spChg chg="add">
          <ac:chgData name="Balram Ottapathu" userId="0c0e122e680874bd" providerId="LiveId" clId="{8F27CF0E-329A-41E7-AF4C-B08C0047A7D3}" dt="2023-07-11T16:19:52.940" v="677" actId="26606"/>
          <ac:spMkLst>
            <pc:docMk/>
            <pc:sldMk cId="1136640330" sldId="270"/>
            <ac:spMk id="23" creationId="{B444D337-4D9F-40A8-BA84-C0BFA7A8AD66}"/>
          </ac:spMkLst>
        </pc:spChg>
        <pc:picChg chg="add del mod">
          <ac:chgData name="Balram Ottapathu" userId="0c0e122e680874bd" providerId="LiveId" clId="{8F27CF0E-329A-41E7-AF4C-B08C0047A7D3}" dt="2023-07-11T16:17:00.700" v="511" actId="478"/>
          <ac:picMkLst>
            <pc:docMk/>
            <pc:sldMk cId="1136640330" sldId="270"/>
            <ac:picMk id="5" creationId="{D02C112C-AB9E-CB38-CC84-D5BAB3E77765}"/>
          </ac:picMkLst>
        </pc:picChg>
        <pc:picChg chg="del">
          <ac:chgData name="Balram Ottapathu" userId="0c0e122e680874bd" providerId="LiveId" clId="{8F27CF0E-329A-41E7-AF4C-B08C0047A7D3}" dt="2023-07-11T16:15:25.396" v="505" actId="478"/>
          <ac:picMkLst>
            <pc:docMk/>
            <pc:sldMk cId="1136640330" sldId="270"/>
            <ac:picMk id="7" creationId="{1EAEDCF3-2A7A-94C9-0355-5362E87A9C66}"/>
          </ac:picMkLst>
        </pc:picChg>
        <pc:picChg chg="add mod">
          <ac:chgData name="Balram Ottapathu" userId="0c0e122e680874bd" providerId="LiveId" clId="{8F27CF0E-329A-41E7-AF4C-B08C0047A7D3}" dt="2023-07-11T16:19:52.940" v="677" actId="26606"/>
          <ac:picMkLst>
            <pc:docMk/>
            <pc:sldMk cId="1136640330" sldId="270"/>
            <ac:picMk id="8" creationId="{AB6D362A-6877-F036-649A-2903773ADAD4}"/>
          </ac:picMkLst>
        </pc:picChg>
        <pc:picChg chg="add mod">
          <ac:chgData name="Balram Ottapathu" userId="0c0e122e680874bd" providerId="LiveId" clId="{8F27CF0E-329A-41E7-AF4C-B08C0047A7D3}" dt="2023-07-11T16:19:52.940" v="677" actId="26606"/>
          <ac:picMkLst>
            <pc:docMk/>
            <pc:sldMk cId="1136640330" sldId="270"/>
            <ac:picMk id="10" creationId="{FBB5F670-BC42-113B-2C45-C43BFB8A3AF1}"/>
          </ac:picMkLst>
        </pc:picChg>
      </pc:sldChg>
      <pc:sldChg chg="add">
        <pc:chgData name="Balram Ottapathu" userId="0c0e122e680874bd" providerId="LiveId" clId="{8F27CF0E-329A-41E7-AF4C-B08C0047A7D3}" dt="2023-07-11T16:22:19.423" v="711" actId="2890"/>
        <pc:sldMkLst>
          <pc:docMk/>
          <pc:sldMk cId="3824072735" sldId="271"/>
        </pc:sldMkLst>
      </pc:sldChg>
      <pc:sldChg chg="addSp modSp new mod setBg">
        <pc:chgData name="Balram Ottapathu" userId="0c0e122e680874bd" providerId="LiveId" clId="{8F27CF0E-329A-41E7-AF4C-B08C0047A7D3}" dt="2023-07-11T16:31:08.235" v="1330" actId="26606"/>
        <pc:sldMkLst>
          <pc:docMk/>
          <pc:sldMk cId="3646027555" sldId="272"/>
        </pc:sldMkLst>
        <pc:spChg chg="mod">
          <ac:chgData name="Balram Ottapathu" userId="0c0e122e680874bd" providerId="LiveId" clId="{8F27CF0E-329A-41E7-AF4C-B08C0047A7D3}" dt="2023-07-11T16:31:08.235" v="1330" actId="26606"/>
          <ac:spMkLst>
            <pc:docMk/>
            <pc:sldMk cId="3646027555" sldId="272"/>
            <ac:spMk id="2" creationId="{9DEBA540-CD6C-D386-8A66-E1A7524C1E81}"/>
          </ac:spMkLst>
        </pc:spChg>
        <pc:spChg chg="mod">
          <ac:chgData name="Balram Ottapathu" userId="0c0e122e680874bd" providerId="LiveId" clId="{8F27CF0E-329A-41E7-AF4C-B08C0047A7D3}" dt="2023-07-11T16:31:08.235" v="1330" actId="26606"/>
          <ac:spMkLst>
            <pc:docMk/>
            <pc:sldMk cId="3646027555" sldId="272"/>
            <ac:spMk id="3" creationId="{5D60F235-D116-779B-484C-CBDBFD4FAD38}"/>
          </ac:spMkLst>
        </pc:spChg>
        <pc:spChg chg="add">
          <ac:chgData name="Balram Ottapathu" userId="0c0e122e680874bd" providerId="LiveId" clId="{8F27CF0E-329A-41E7-AF4C-B08C0047A7D3}" dt="2023-07-11T16:31:08.235" v="1330" actId="26606"/>
          <ac:spMkLst>
            <pc:docMk/>
            <pc:sldMk cId="3646027555" sldId="272"/>
            <ac:spMk id="8" creationId="{DEE2AD96-B495-4E06-9291-B71706F728CB}"/>
          </ac:spMkLst>
        </pc:spChg>
        <pc:spChg chg="add">
          <ac:chgData name="Balram Ottapathu" userId="0c0e122e680874bd" providerId="LiveId" clId="{8F27CF0E-329A-41E7-AF4C-B08C0047A7D3}" dt="2023-07-11T16:31:08.235" v="1330" actId="26606"/>
          <ac:spMkLst>
            <pc:docMk/>
            <pc:sldMk cId="3646027555" sldId="272"/>
            <ac:spMk id="10" creationId="{53CF6D67-C5A8-4ADD-9E8E-1E38CA1D3166}"/>
          </ac:spMkLst>
        </pc:spChg>
        <pc:spChg chg="add">
          <ac:chgData name="Balram Ottapathu" userId="0c0e122e680874bd" providerId="LiveId" clId="{8F27CF0E-329A-41E7-AF4C-B08C0047A7D3}" dt="2023-07-11T16:31:08.235" v="1330" actId="26606"/>
          <ac:spMkLst>
            <pc:docMk/>
            <pc:sldMk cId="3646027555" sldId="272"/>
            <ac:spMk id="12" creationId="{86909FA0-B515-4681-B7A8-FA281D133B94}"/>
          </ac:spMkLst>
        </pc:spChg>
        <pc:spChg chg="add">
          <ac:chgData name="Balram Ottapathu" userId="0c0e122e680874bd" providerId="LiveId" clId="{8F27CF0E-329A-41E7-AF4C-B08C0047A7D3}" dt="2023-07-11T16:31:08.235" v="1330" actId="26606"/>
          <ac:spMkLst>
            <pc:docMk/>
            <pc:sldMk cId="3646027555" sldId="272"/>
            <ac:spMk id="14" creationId="{21C9FE86-FCC3-4A31-AA1C-C882262B7FE7}"/>
          </ac:spMkLst>
        </pc:spChg>
        <pc:spChg chg="add">
          <ac:chgData name="Balram Ottapathu" userId="0c0e122e680874bd" providerId="LiveId" clId="{8F27CF0E-329A-41E7-AF4C-B08C0047A7D3}" dt="2023-07-11T16:31:08.235" v="1330" actId="26606"/>
          <ac:spMkLst>
            <pc:docMk/>
            <pc:sldMk cId="3646027555" sldId="272"/>
            <ac:spMk id="16" creationId="{7D96243B-ECED-4B71-8E06-AE9A285EAD20}"/>
          </ac:spMkLst>
        </pc:spChg>
        <pc:spChg chg="add">
          <ac:chgData name="Balram Ottapathu" userId="0c0e122e680874bd" providerId="LiveId" clId="{8F27CF0E-329A-41E7-AF4C-B08C0047A7D3}" dt="2023-07-11T16:31:08.235" v="1330" actId="26606"/>
          <ac:spMkLst>
            <pc:docMk/>
            <pc:sldMk cId="3646027555" sldId="272"/>
            <ac:spMk id="18" creationId="{A09989E4-EFDC-4A90-A633-E0525FB4139E}"/>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5DF295-B4EB-44FE-989D-A8335C8EAFA5}"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F179113-672A-4DDF-A120-AA7CCBED67C5}">
      <dgm:prSet/>
      <dgm:spPr/>
      <dgm:t>
        <a:bodyPr/>
        <a:lstStyle/>
        <a:p>
          <a:pPr>
            <a:lnSpc>
              <a:spcPct val="100000"/>
            </a:lnSpc>
          </a:pPr>
          <a:r>
            <a:rPr lang="en-US"/>
            <a:t>We have been given a dataset of aircraft accident data</a:t>
          </a:r>
        </a:p>
      </dgm:t>
    </dgm:pt>
    <dgm:pt modelId="{B8E39334-84DD-4DCF-813D-CF7FADE576D0}" type="parTrans" cxnId="{40434ACF-15D4-41A8-8CF7-8EAB41F113E9}">
      <dgm:prSet/>
      <dgm:spPr/>
      <dgm:t>
        <a:bodyPr/>
        <a:lstStyle/>
        <a:p>
          <a:endParaRPr lang="en-US"/>
        </a:p>
      </dgm:t>
    </dgm:pt>
    <dgm:pt modelId="{F33E3C61-9F64-4501-8558-F3141389EAE0}" type="sibTrans" cxnId="{40434ACF-15D4-41A8-8CF7-8EAB41F113E9}">
      <dgm:prSet/>
      <dgm:spPr/>
      <dgm:t>
        <a:bodyPr/>
        <a:lstStyle/>
        <a:p>
          <a:pPr>
            <a:lnSpc>
              <a:spcPct val="100000"/>
            </a:lnSpc>
          </a:pPr>
          <a:endParaRPr lang="en-US"/>
        </a:p>
      </dgm:t>
    </dgm:pt>
    <dgm:pt modelId="{9C90892C-7645-4611-8CA4-E64C5E97C7D4}">
      <dgm:prSet/>
      <dgm:spPr/>
      <dgm:t>
        <a:bodyPr/>
        <a:lstStyle/>
        <a:p>
          <a:pPr>
            <a:lnSpc>
              <a:spcPct val="100000"/>
            </a:lnSpc>
          </a:pPr>
          <a:r>
            <a:rPr lang="en-US"/>
            <a:t>Our job is to provide a recommendation of what type of aircraft would be the lowest risk for our company to start our new business endeavor</a:t>
          </a:r>
        </a:p>
      </dgm:t>
    </dgm:pt>
    <dgm:pt modelId="{896AE9F6-77D2-4FEF-B584-E64A4C868744}" type="parTrans" cxnId="{F3735191-769D-426D-BF9A-362E29B03D41}">
      <dgm:prSet/>
      <dgm:spPr/>
      <dgm:t>
        <a:bodyPr/>
        <a:lstStyle/>
        <a:p>
          <a:endParaRPr lang="en-US"/>
        </a:p>
      </dgm:t>
    </dgm:pt>
    <dgm:pt modelId="{50D428F5-4160-49B5-BD19-4541E2508307}" type="sibTrans" cxnId="{F3735191-769D-426D-BF9A-362E29B03D41}">
      <dgm:prSet/>
      <dgm:spPr/>
      <dgm:t>
        <a:bodyPr/>
        <a:lstStyle/>
        <a:p>
          <a:endParaRPr lang="en-US"/>
        </a:p>
      </dgm:t>
    </dgm:pt>
    <dgm:pt modelId="{FB8E126C-F6F9-439D-A43D-91125BCB405B}" type="pres">
      <dgm:prSet presAssocID="{A95DF295-B4EB-44FE-989D-A8335C8EAFA5}" presName="root" presStyleCnt="0">
        <dgm:presLayoutVars>
          <dgm:dir/>
          <dgm:resizeHandles val="exact"/>
        </dgm:presLayoutVars>
      </dgm:prSet>
      <dgm:spPr/>
    </dgm:pt>
    <dgm:pt modelId="{D354C99F-DF18-4391-A8C7-80C6FDA5A81D}" type="pres">
      <dgm:prSet presAssocID="{A95DF295-B4EB-44FE-989D-A8335C8EAFA5}" presName="container" presStyleCnt="0">
        <dgm:presLayoutVars>
          <dgm:dir/>
          <dgm:resizeHandles val="exact"/>
        </dgm:presLayoutVars>
      </dgm:prSet>
      <dgm:spPr/>
    </dgm:pt>
    <dgm:pt modelId="{3E8252AE-5375-4A13-970D-6022CFEBAEEF}" type="pres">
      <dgm:prSet presAssocID="{AF179113-672A-4DDF-A120-AA7CCBED67C5}" presName="compNode" presStyleCnt="0"/>
      <dgm:spPr/>
    </dgm:pt>
    <dgm:pt modelId="{82DD108A-D8C1-4B73-971A-EDE52A43FF1F}" type="pres">
      <dgm:prSet presAssocID="{AF179113-672A-4DDF-A120-AA7CCBED67C5}" presName="iconBgRect" presStyleLbl="bgShp" presStyleIdx="0" presStyleCnt="2"/>
      <dgm:spPr/>
    </dgm:pt>
    <dgm:pt modelId="{219CC758-0268-49A5-A365-2A1506E66AC0}" type="pres">
      <dgm:prSet presAssocID="{AF179113-672A-4DDF-A120-AA7CCBED67C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irplane"/>
        </a:ext>
      </dgm:extLst>
    </dgm:pt>
    <dgm:pt modelId="{7DBB0F94-DCC9-40C1-BA1F-336FD845E972}" type="pres">
      <dgm:prSet presAssocID="{AF179113-672A-4DDF-A120-AA7CCBED67C5}" presName="spaceRect" presStyleCnt="0"/>
      <dgm:spPr/>
    </dgm:pt>
    <dgm:pt modelId="{B4EDDDBD-2850-49D8-BC16-C1C3AED6973A}" type="pres">
      <dgm:prSet presAssocID="{AF179113-672A-4DDF-A120-AA7CCBED67C5}" presName="textRect" presStyleLbl="revTx" presStyleIdx="0" presStyleCnt="2">
        <dgm:presLayoutVars>
          <dgm:chMax val="1"/>
          <dgm:chPref val="1"/>
        </dgm:presLayoutVars>
      </dgm:prSet>
      <dgm:spPr/>
    </dgm:pt>
    <dgm:pt modelId="{A8B8E455-F4CC-48D3-9802-9B01574B2CEA}" type="pres">
      <dgm:prSet presAssocID="{F33E3C61-9F64-4501-8558-F3141389EAE0}" presName="sibTrans" presStyleLbl="sibTrans2D1" presStyleIdx="0" presStyleCnt="0"/>
      <dgm:spPr/>
    </dgm:pt>
    <dgm:pt modelId="{48ED866A-4DFB-4B0B-87EE-6C7B59EEC6FB}" type="pres">
      <dgm:prSet presAssocID="{9C90892C-7645-4611-8CA4-E64C5E97C7D4}" presName="compNode" presStyleCnt="0"/>
      <dgm:spPr/>
    </dgm:pt>
    <dgm:pt modelId="{BE3B4BBD-2C83-47F1-B3B6-BBF8D7411CB0}" type="pres">
      <dgm:prSet presAssocID="{9C90892C-7645-4611-8CA4-E64C5E97C7D4}" presName="iconBgRect" presStyleLbl="bgShp" presStyleIdx="1" presStyleCnt="2"/>
      <dgm:spPr/>
    </dgm:pt>
    <dgm:pt modelId="{CEBAC4E6-2447-4F37-A5EE-0ED4A40C9705}" type="pres">
      <dgm:prSet presAssocID="{9C90892C-7645-4611-8CA4-E64C5E97C7D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ilot"/>
        </a:ext>
      </dgm:extLst>
    </dgm:pt>
    <dgm:pt modelId="{5FF843B4-7032-4AE3-83C9-8DD3F7B1B75E}" type="pres">
      <dgm:prSet presAssocID="{9C90892C-7645-4611-8CA4-E64C5E97C7D4}" presName="spaceRect" presStyleCnt="0"/>
      <dgm:spPr/>
    </dgm:pt>
    <dgm:pt modelId="{73801C21-2770-4766-AA17-EEDE1E9040B3}" type="pres">
      <dgm:prSet presAssocID="{9C90892C-7645-4611-8CA4-E64C5E97C7D4}" presName="textRect" presStyleLbl="revTx" presStyleIdx="1" presStyleCnt="2">
        <dgm:presLayoutVars>
          <dgm:chMax val="1"/>
          <dgm:chPref val="1"/>
        </dgm:presLayoutVars>
      </dgm:prSet>
      <dgm:spPr/>
    </dgm:pt>
  </dgm:ptLst>
  <dgm:cxnLst>
    <dgm:cxn modelId="{A04CF015-712D-49D2-9B13-0BE846A8592B}" type="presOf" srcId="{AF179113-672A-4DDF-A120-AA7CCBED67C5}" destId="{B4EDDDBD-2850-49D8-BC16-C1C3AED6973A}" srcOrd="0" destOrd="0" presId="urn:microsoft.com/office/officeart/2018/2/layout/IconCircleList"/>
    <dgm:cxn modelId="{E976AD17-144A-4176-8F71-FBFA4B55A8A5}" type="presOf" srcId="{F33E3C61-9F64-4501-8558-F3141389EAE0}" destId="{A8B8E455-F4CC-48D3-9802-9B01574B2CEA}" srcOrd="0" destOrd="0" presId="urn:microsoft.com/office/officeart/2018/2/layout/IconCircleList"/>
    <dgm:cxn modelId="{F4747350-0556-47E7-ABB0-1C6A7E8B3F01}" type="presOf" srcId="{9C90892C-7645-4611-8CA4-E64C5E97C7D4}" destId="{73801C21-2770-4766-AA17-EEDE1E9040B3}" srcOrd="0" destOrd="0" presId="urn:microsoft.com/office/officeart/2018/2/layout/IconCircleList"/>
    <dgm:cxn modelId="{F3735191-769D-426D-BF9A-362E29B03D41}" srcId="{A95DF295-B4EB-44FE-989D-A8335C8EAFA5}" destId="{9C90892C-7645-4611-8CA4-E64C5E97C7D4}" srcOrd="1" destOrd="0" parTransId="{896AE9F6-77D2-4FEF-B584-E64A4C868744}" sibTransId="{50D428F5-4160-49B5-BD19-4541E2508307}"/>
    <dgm:cxn modelId="{40434ACF-15D4-41A8-8CF7-8EAB41F113E9}" srcId="{A95DF295-B4EB-44FE-989D-A8335C8EAFA5}" destId="{AF179113-672A-4DDF-A120-AA7CCBED67C5}" srcOrd="0" destOrd="0" parTransId="{B8E39334-84DD-4DCF-813D-CF7FADE576D0}" sibTransId="{F33E3C61-9F64-4501-8558-F3141389EAE0}"/>
    <dgm:cxn modelId="{EF59BCF5-B502-4489-98E6-3B11B62FFF06}" type="presOf" srcId="{A95DF295-B4EB-44FE-989D-A8335C8EAFA5}" destId="{FB8E126C-F6F9-439D-A43D-91125BCB405B}" srcOrd="0" destOrd="0" presId="urn:microsoft.com/office/officeart/2018/2/layout/IconCircleList"/>
    <dgm:cxn modelId="{CEA1D268-8BD7-4987-9DC6-67C2AAD2C7C7}" type="presParOf" srcId="{FB8E126C-F6F9-439D-A43D-91125BCB405B}" destId="{D354C99F-DF18-4391-A8C7-80C6FDA5A81D}" srcOrd="0" destOrd="0" presId="urn:microsoft.com/office/officeart/2018/2/layout/IconCircleList"/>
    <dgm:cxn modelId="{F29EBED6-EE87-4624-95D2-E4DB07470088}" type="presParOf" srcId="{D354C99F-DF18-4391-A8C7-80C6FDA5A81D}" destId="{3E8252AE-5375-4A13-970D-6022CFEBAEEF}" srcOrd="0" destOrd="0" presId="urn:microsoft.com/office/officeart/2018/2/layout/IconCircleList"/>
    <dgm:cxn modelId="{6D1FF3DF-CF35-453F-ABA3-FB0F9A1EDA23}" type="presParOf" srcId="{3E8252AE-5375-4A13-970D-6022CFEBAEEF}" destId="{82DD108A-D8C1-4B73-971A-EDE52A43FF1F}" srcOrd="0" destOrd="0" presId="urn:microsoft.com/office/officeart/2018/2/layout/IconCircleList"/>
    <dgm:cxn modelId="{611C180D-F86D-4978-923A-A9901F54D572}" type="presParOf" srcId="{3E8252AE-5375-4A13-970D-6022CFEBAEEF}" destId="{219CC758-0268-49A5-A365-2A1506E66AC0}" srcOrd="1" destOrd="0" presId="urn:microsoft.com/office/officeart/2018/2/layout/IconCircleList"/>
    <dgm:cxn modelId="{3C3F16D6-566B-4089-9A5E-03A07B820A62}" type="presParOf" srcId="{3E8252AE-5375-4A13-970D-6022CFEBAEEF}" destId="{7DBB0F94-DCC9-40C1-BA1F-336FD845E972}" srcOrd="2" destOrd="0" presId="urn:microsoft.com/office/officeart/2018/2/layout/IconCircleList"/>
    <dgm:cxn modelId="{9159543D-0F71-47F9-891F-9F37304F49C3}" type="presParOf" srcId="{3E8252AE-5375-4A13-970D-6022CFEBAEEF}" destId="{B4EDDDBD-2850-49D8-BC16-C1C3AED6973A}" srcOrd="3" destOrd="0" presId="urn:microsoft.com/office/officeart/2018/2/layout/IconCircleList"/>
    <dgm:cxn modelId="{C777006E-207A-4868-8C05-B3DF0784AB6F}" type="presParOf" srcId="{D354C99F-DF18-4391-A8C7-80C6FDA5A81D}" destId="{A8B8E455-F4CC-48D3-9802-9B01574B2CEA}" srcOrd="1" destOrd="0" presId="urn:microsoft.com/office/officeart/2018/2/layout/IconCircleList"/>
    <dgm:cxn modelId="{7C7F593F-CA5E-44C0-B148-072E3ABE1EB5}" type="presParOf" srcId="{D354C99F-DF18-4391-A8C7-80C6FDA5A81D}" destId="{48ED866A-4DFB-4B0B-87EE-6C7B59EEC6FB}" srcOrd="2" destOrd="0" presId="urn:microsoft.com/office/officeart/2018/2/layout/IconCircleList"/>
    <dgm:cxn modelId="{AB9192EA-549E-4822-841C-B1C4E43740E7}" type="presParOf" srcId="{48ED866A-4DFB-4B0B-87EE-6C7B59EEC6FB}" destId="{BE3B4BBD-2C83-47F1-B3B6-BBF8D7411CB0}" srcOrd="0" destOrd="0" presId="urn:microsoft.com/office/officeart/2018/2/layout/IconCircleList"/>
    <dgm:cxn modelId="{477BF157-17D4-452E-897D-0918A133E0C0}" type="presParOf" srcId="{48ED866A-4DFB-4B0B-87EE-6C7B59EEC6FB}" destId="{CEBAC4E6-2447-4F37-A5EE-0ED4A40C9705}" srcOrd="1" destOrd="0" presId="urn:microsoft.com/office/officeart/2018/2/layout/IconCircleList"/>
    <dgm:cxn modelId="{2F235D7E-D6CC-42DE-997A-15A2676F7316}" type="presParOf" srcId="{48ED866A-4DFB-4B0B-87EE-6C7B59EEC6FB}" destId="{5FF843B4-7032-4AE3-83C9-8DD3F7B1B75E}" srcOrd="2" destOrd="0" presId="urn:microsoft.com/office/officeart/2018/2/layout/IconCircleList"/>
    <dgm:cxn modelId="{7AFF9C7D-9963-43E5-AFC4-D6CDACE699B6}" type="presParOf" srcId="{48ED866A-4DFB-4B0B-87EE-6C7B59EEC6FB}" destId="{73801C21-2770-4766-AA17-EEDE1E9040B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DD108A-D8C1-4B73-971A-EDE52A43FF1F}">
      <dsp:nvSpPr>
        <dsp:cNvPr id="0" name=""/>
        <dsp:cNvSpPr/>
      </dsp:nvSpPr>
      <dsp:spPr>
        <a:xfrm>
          <a:off x="282221" y="1410409"/>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9CC758-0268-49A5-A365-2A1506E66AC0}">
      <dsp:nvSpPr>
        <dsp:cNvPr id="0" name=""/>
        <dsp:cNvSpPr/>
      </dsp:nvSpPr>
      <dsp:spPr>
        <a:xfrm>
          <a:off x="570337" y="1698526"/>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EDDDBD-2850-49D8-BC16-C1C3AED6973A}">
      <dsp:nvSpPr>
        <dsp:cNvPr id="0" name=""/>
        <dsp:cNvSpPr/>
      </dsp:nvSpPr>
      <dsp:spPr>
        <a:xfrm>
          <a:off x="1948202" y="141040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We have been given a dataset of aircraft accident data</a:t>
          </a:r>
        </a:p>
      </dsp:txBody>
      <dsp:txXfrm>
        <a:off x="1948202" y="1410409"/>
        <a:ext cx="3233964" cy="1371985"/>
      </dsp:txXfrm>
    </dsp:sp>
    <dsp:sp modelId="{BE3B4BBD-2C83-47F1-B3B6-BBF8D7411CB0}">
      <dsp:nvSpPr>
        <dsp:cNvPr id="0" name=""/>
        <dsp:cNvSpPr/>
      </dsp:nvSpPr>
      <dsp:spPr>
        <a:xfrm>
          <a:off x="5745661" y="1410409"/>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BAC4E6-2447-4F37-A5EE-0ED4A40C9705}">
      <dsp:nvSpPr>
        <dsp:cNvPr id="0" name=""/>
        <dsp:cNvSpPr/>
      </dsp:nvSpPr>
      <dsp:spPr>
        <a:xfrm>
          <a:off x="6033778" y="1698526"/>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801C21-2770-4766-AA17-EEDE1E9040B3}">
      <dsp:nvSpPr>
        <dsp:cNvPr id="0" name=""/>
        <dsp:cNvSpPr/>
      </dsp:nvSpPr>
      <dsp:spPr>
        <a:xfrm>
          <a:off x="7411643" y="141040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Our job is to provide a recommendation of what type of aircraft would be the lowest risk for our company to start our new business endeavor</a:t>
          </a:r>
        </a:p>
      </dsp:txBody>
      <dsp:txXfrm>
        <a:off x="7411643" y="1410409"/>
        <a:ext cx="3233964" cy="137198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5ED88-1480-D646-04FE-D75162DDA7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F934D3-BBC8-9024-BF98-B98A60A60E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73B0E2-FB5B-670B-C94F-57FA94D429A4}"/>
              </a:ext>
            </a:extLst>
          </p:cNvPr>
          <p:cNvSpPr>
            <a:spLocks noGrp="1"/>
          </p:cNvSpPr>
          <p:nvPr>
            <p:ph type="dt" sz="half" idx="10"/>
          </p:nvPr>
        </p:nvSpPr>
        <p:spPr/>
        <p:txBody>
          <a:bodyPr/>
          <a:lstStyle/>
          <a:p>
            <a:fld id="{D3A08B47-8FE1-485F-A0DD-E00D60D2348C}" type="datetimeFigureOut">
              <a:rPr lang="en-US" smtClean="0"/>
              <a:t>7/11/2023</a:t>
            </a:fld>
            <a:endParaRPr lang="en-US"/>
          </a:p>
        </p:txBody>
      </p:sp>
      <p:sp>
        <p:nvSpPr>
          <p:cNvPr id="5" name="Footer Placeholder 4">
            <a:extLst>
              <a:ext uri="{FF2B5EF4-FFF2-40B4-BE49-F238E27FC236}">
                <a16:creationId xmlns:a16="http://schemas.microsoft.com/office/drawing/2014/main" id="{FCAAC754-6F89-69B2-0991-968E79FC9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29E5F-91D6-FC1B-7A57-5FFE3693F7B6}"/>
              </a:ext>
            </a:extLst>
          </p:cNvPr>
          <p:cNvSpPr>
            <a:spLocks noGrp="1"/>
          </p:cNvSpPr>
          <p:nvPr>
            <p:ph type="sldNum" sz="quarter" idx="12"/>
          </p:nvPr>
        </p:nvSpPr>
        <p:spPr/>
        <p:txBody>
          <a:bodyPr/>
          <a:lstStyle/>
          <a:p>
            <a:fld id="{EC06C679-BCF9-4F31-8A3B-29C0339E352A}" type="slidenum">
              <a:rPr lang="en-US" smtClean="0"/>
              <a:t>‹#›</a:t>
            </a:fld>
            <a:endParaRPr lang="en-US"/>
          </a:p>
        </p:txBody>
      </p:sp>
    </p:spTree>
    <p:extLst>
      <p:ext uri="{BB962C8B-B14F-4D97-AF65-F5344CB8AC3E}">
        <p14:creationId xmlns:p14="http://schemas.microsoft.com/office/powerpoint/2010/main" val="699718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9CD64-69DD-6C83-4252-34821E6C73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4806E5-9F28-5EF4-C113-FE6D6D0DAC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BFECD8-626D-4884-0E12-9A0651AE224F}"/>
              </a:ext>
            </a:extLst>
          </p:cNvPr>
          <p:cNvSpPr>
            <a:spLocks noGrp="1"/>
          </p:cNvSpPr>
          <p:nvPr>
            <p:ph type="dt" sz="half" idx="10"/>
          </p:nvPr>
        </p:nvSpPr>
        <p:spPr/>
        <p:txBody>
          <a:bodyPr/>
          <a:lstStyle/>
          <a:p>
            <a:fld id="{D3A08B47-8FE1-485F-A0DD-E00D60D2348C}" type="datetimeFigureOut">
              <a:rPr lang="en-US" smtClean="0"/>
              <a:t>7/11/2023</a:t>
            </a:fld>
            <a:endParaRPr lang="en-US"/>
          </a:p>
        </p:txBody>
      </p:sp>
      <p:sp>
        <p:nvSpPr>
          <p:cNvPr id="5" name="Footer Placeholder 4">
            <a:extLst>
              <a:ext uri="{FF2B5EF4-FFF2-40B4-BE49-F238E27FC236}">
                <a16:creationId xmlns:a16="http://schemas.microsoft.com/office/drawing/2014/main" id="{EF2D02EB-6494-7DB5-F97E-AE3F4C2E43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32D659-A5CE-9A6D-615C-F251169C90B2}"/>
              </a:ext>
            </a:extLst>
          </p:cNvPr>
          <p:cNvSpPr>
            <a:spLocks noGrp="1"/>
          </p:cNvSpPr>
          <p:nvPr>
            <p:ph type="sldNum" sz="quarter" idx="12"/>
          </p:nvPr>
        </p:nvSpPr>
        <p:spPr/>
        <p:txBody>
          <a:bodyPr/>
          <a:lstStyle/>
          <a:p>
            <a:fld id="{EC06C679-BCF9-4F31-8A3B-29C0339E352A}" type="slidenum">
              <a:rPr lang="en-US" smtClean="0"/>
              <a:t>‹#›</a:t>
            </a:fld>
            <a:endParaRPr lang="en-US"/>
          </a:p>
        </p:txBody>
      </p:sp>
    </p:spTree>
    <p:extLst>
      <p:ext uri="{BB962C8B-B14F-4D97-AF65-F5344CB8AC3E}">
        <p14:creationId xmlns:p14="http://schemas.microsoft.com/office/powerpoint/2010/main" val="3042407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499C4D-BC01-C75A-882E-460989FA2D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119DDE-D5EB-DEF6-21AD-9E17032B5E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5031FD-53C9-BDA5-C488-1832E6B37803}"/>
              </a:ext>
            </a:extLst>
          </p:cNvPr>
          <p:cNvSpPr>
            <a:spLocks noGrp="1"/>
          </p:cNvSpPr>
          <p:nvPr>
            <p:ph type="dt" sz="half" idx="10"/>
          </p:nvPr>
        </p:nvSpPr>
        <p:spPr/>
        <p:txBody>
          <a:bodyPr/>
          <a:lstStyle/>
          <a:p>
            <a:fld id="{D3A08B47-8FE1-485F-A0DD-E00D60D2348C}" type="datetimeFigureOut">
              <a:rPr lang="en-US" smtClean="0"/>
              <a:t>7/11/2023</a:t>
            </a:fld>
            <a:endParaRPr lang="en-US"/>
          </a:p>
        </p:txBody>
      </p:sp>
      <p:sp>
        <p:nvSpPr>
          <p:cNvPr id="5" name="Footer Placeholder 4">
            <a:extLst>
              <a:ext uri="{FF2B5EF4-FFF2-40B4-BE49-F238E27FC236}">
                <a16:creationId xmlns:a16="http://schemas.microsoft.com/office/drawing/2014/main" id="{EC87C1D0-A4B5-0FA2-290F-1653F4BE08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BC34FC-FC57-E04F-3DF5-5D0F68ACE310}"/>
              </a:ext>
            </a:extLst>
          </p:cNvPr>
          <p:cNvSpPr>
            <a:spLocks noGrp="1"/>
          </p:cNvSpPr>
          <p:nvPr>
            <p:ph type="sldNum" sz="quarter" idx="12"/>
          </p:nvPr>
        </p:nvSpPr>
        <p:spPr/>
        <p:txBody>
          <a:bodyPr/>
          <a:lstStyle/>
          <a:p>
            <a:fld id="{EC06C679-BCF9-4F31-8A3B-29C0339E352A}" type="slidenum">
              <a:rPr lang="en-US" smtClean="0"/>
              <a:t>‹#›</a:t>
            </a:fld>
            <a:endParaRPr lang="en-US"/>
          </a:p>
        </p:txBody>
      </p:sp>
    </p:spTree>
    <p:extLst>
      <p:ext uri="{BB962C8B-B14F-4D97-AF65-F5344CB8AC3E}">
        <p14:creationId xmlns:p14="http://schemas.microsoft.com/office/powerpoint/2010/main" val="1309181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8203-61AA-EAE7-A3C4-23F2192F2E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8865F3-F8AA-9183-CEFC-B90C6F4D20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9ABF24-9774-6E9A-4004-F39B6A9E6703}"/>
              </a:ext>
            </a:extLst>
          </p:cNvPr>
          <p:cNvSpPr>
            <a:spLocks noGrp="1"/>
          </p:cNvSpPr>
          <p:nvPr>
            <p:ph type="dt" sz="half" idx="10"/>
          </p:nvPr>
        </p:nvSpPr>
        <p:spPr/>
        <p:txBody>
          <a:bodyPr/>
          <a:lstStyle/>
          <a:p>
            <a:fld id="{D3A08B47-8FE1-485F-A0DD-E00D60D2348C}" type="datetimeFigureOut">
              <a:rPr lang="en-US" smtClean="0"/>
              <a:t>7/11/2023</a:t>
            </a:fld>
            <a:endParaRPr lang="en-US"/>
          </a:p>
        </p:txBody>
      </p:sp>
      <p:sp>
        <p:nvSpPr>
          <p:cNvPr id="5" name="Footer Placeholder 4">
            <a:extLst>
              <a:ext uri="{FF2B5EF4-FFF2-40B4-BE49-F238E27FC236}">
                <a16:creationId xmlns:a16="http://schemas.microsoft.com/office/drawing/2014/main" id="{AEB5DD11-91FA-99CF-F20F-2C89637A0D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F45FD7-60EE-0295-E88C-7C8A8635AB43}"/>
              </a:ext>
            </a:extLst>
          </p:cNvPr>
          <p:cNvSpPr>
            <a:spLocks noGrp="1"/>
          </p:cNvSpPr>
          <p:nvPr>
            <p:ph type="sldNum" sz="quarter" idx="12"/>
          </p:nvPr>
        </p:nvSpPr>
        <p:spPr/>
        <p:txBody>
          <a:bodyPr/>
          <a:lstStyle/>
          <a:p>
            <a:fld id="{EC06C679-BCF9-4F31-8A3B-29C0339E352A}" type="slidenum">
              <a:rPr lang="en-US" smtClean="0"/>
              <a:t>‹#›</a:t>
            </a:fld>
            <a:endParaRPr lang="en-US"/>
          </a:p>
        </p:txBody>
      </p:sp>
    </p:spTree>
    <p:extLst>
      <p:ext uri="{BB962C8B-B14F-4D97-AF65-F5344CB8AC3E}">
        <p14:creationId xmlns:p14="http://schemas.microsoft.com/office/powerpoint/2010/main" val="2113565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1CD33-44A4-FDA9-DC66-F700DA7E2E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AD3457-D8B7-62ED-4118-F13067AC36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E16224-BA16-7722-8392-309A558008B5}"/>
              </a:ext>
            </a:extLst>
          </p:cNvPr>
          <p:cNvSpPr>
            <a:spLocks noGrp="1"/>
          </p:cNvSpPr>
          <p:nvPr>
            <p:ph type="dt" sz="half" idx="10"/>
          </p:nvPr>
        </p:nvSpPr>
        <p:spPr/>
        <p:txBody>
          <a:bodyPr/>
          <a:lstStyle/>
          <a:p>
            <a:fld id="{D3A08B47-8FE1-485F-A0DD-E00D60D2348C}" type="datetimeFigureOut">
              <a:rPr lang="en-US" smtClean="0"/>
              <a:t>7/11/2023</a:t>
            </a:fld>
            <a:endParaRPr lang="en-US"/>
          </a:p>
        </p:txBody>
      </p:sp>
      <p:sp>
        <p:nvSpPr>
          <p:cNvPr id="5" name="Footer Placeholder 4">
            <a:extLst>
              <a:ext uri="{FF2B5EF4-FFF2-40B4-BE49-F238E27FC236}">
                <a16:creationId xmlns:a16="http://schemas.microsoft.com/office/drawing/2014/main" id="{B1E2D3DE-1A2E-762F-CC5D-D36C015C3E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7B69CD-96B5-F6D3-8FC7-693381218DC4}"/>
              </a:ext>
            </a:extLst>
          </p:cNvPr>
          <p:cNvSpPr>
            <a:spLocks noGrp="1"/>
          </p:cNvSpPr>
          <p:nvPr>
            <p:ph type="sldNum" sz="quarter" idx="12"/>
          </p:nvPr>
        </p:nvSpPr>
        <p:spPr/>
        <p:txBody>
          <a:bodyPr/>
          <a:lstStyle/>
          <a:p>
            <a:fld id="{EC06C679-BCF9-4F31-8A3B-29C0339E352A}" type="slidenum">
              <a:rPr lang="en-US" smtClean="0"/>
              <a:t>‹#›</a:t>
            </a:fld>
            <a:endParaRPr lang="en-US"/>
          </a:p>
        </p:txBody>
      </p:sp>
    </p:spTree>
    <p:extLst>
      <p:ext uri="{BB962C8B-B14F-4D97-AF65-F5344CB8AC3E}">
        <p14:creationId xmlns:p14="http://schemas.microsoft.com/office/powerpoint/2010/main" val="3975472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9C1B5-6FB9-26A9-41B1-1BCF98343D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722320-2262-F530-3C68-72A5671C27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0CD3D6-E44A-9C2C-A8DD-76591477A4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8CED64-D177-E807-0DC6-A76FFD41CDD0}"/>
              </a:ext>
            </a:extLst>
          </p:cNvPr>
          <p:cNvSpPr>
            <a:spLocks noGrp="1"/>
          </p:cNvSpPr>
          <p:nvPr>
            <p:ph type="dt" sz="half" idx="10"/>
          </p:nvPr>
        </p:nvSpPr>
        <p:spPr/>
        <p:txBody>
          <a:bodyPr/>
          <a:lstStyle/>
          <a:p>
            <a:fld id="{D3A08B47-8FE1-485F-A0DD-E00D60D2348C}" type="datetimeFigureOut">
              <a:rPr lang="en-US" smtClean="0"/>
              <a:t>7/11/2023</a:t>
            </a:fld>
            <a:endParaRPr lang="en-US"/>
          </a:p>
        </p:txBody>
      </p:sp>
      <p:sp>
        <p:nvSpPr>
          <p:cNvPr id="6" name="Footer Placeholder 5">
            <a:extLst>
              <a:ext uri="{FF2B5EF4-FFF2-40B4-BE49-F238E27FC236}">
                <a16:creationId xmlns:a16="http://schemas.microsoft.com/office/drawing/2014/main" id="{E5CBA7AA-DB7A-F810-2FA5-C67DCD46EF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B1CE6F-2590-BE80-36EE-075E51184520}"/>
              </a:ext>
            </a:extLst>
          </p:cNvPr>
          <p:cNvSpPr>
            <a:spLocks noGrp="1"/>
          </p:cNvSpPr>
          <p:nvPr>
            <p:ph type="sldNum" sz="quarter" idx="12"/>
          </p:nvPr>
        </p:nvSpPr>
        <p:spPr/>
        <p:txBody>
          <a:bodyPr/>
          <a:lstStyle/>
          <a:p>
            <a:fld id="{EC06C679-BCF9-4F31-8A3B-29C0339E352A}" type="slidenum">
              <a:rPr lang="en-US" smtClean="0"/>
              <a:t>‹#›</a:t>
            </a:fld>
            <a:endParaRPr lang="en-US"/>
          </a:p>
        </p:txBody>
      </p:sp>
    </p:spTree>
    <p:extLst>
      <p:ext uri="{BB962C8B-B14F-4D97-AF65-F5344CB8AC3E}">
        <p14:creationId xmlns:p14="http://schemas.microsoft.com/office/powerpoint/2010/main" val="4006580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9AE12-C891-565E-87FB-A2494650F5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0B451F-049A-7622-6B95-4815020DBF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EC9285-ECA3-7417-DDBD-5ACAE4CDC5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ED7D98-E7C5-9C48-4AAD-5A5399AA42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C8F1FF-6A97-79EF-7385-D95CD51EEF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12BD9E-AEF9-FE3A-D82C-223E9DFE4B8B}"/>
              </a:ext>
            </a:extLst>
          </p:cNvPr>
          <p:cNvSpPr>
            <a:spLocks noGrp="1"/>
          </p:cNvSpPr>
          <p:nvPr>
            <p:ph type="dt" sz="half" idx="10"/>
          </p:nvPr>
        </p:nvSpPr>
        <p:spPr/>
        <p:txBody>
          <a:bodyPr/>
          <a:lstStyle/>
          <a:p>
            <a:fld id="{D3A08B47-8FE1-485F-A0DD-E00D60D2348C}" type="datetimeFigureOut">
              <a:rPr lang="en-US" smtClean="0"/>
              <a:t>7/11/2023</a:t>
            </a:fld>
            <a:endParaRPr lang="en-US"/>
          </a:p>
        </p:txBody>
      </p:sp>
      <p:sp>
        <p:nvSpPr>
          <p:cNvPr id="8" name="Footer Placeholder 7">
            <a:extLst>
              <a:ext uri="{FF2B5EF4-FFF2-40B4-BE49-F238E27FC236}">
                <a16:creationId xmlns:a16="http://schemas.microsoft.com/office/drawing/2014/main" id="{1588BF4E-1905-26F4-2D14-4EAF4DD5B9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7BDB5B-13E0-923C-F641-7BB3934C36AE}"/>
              </a:ext>
            </a:extLst>
          </p:cNvPr>
          <p:cNvSpPr>
            <a:spLocks noGrp="1"/>
          </p:cNvSpPr>
          <p:nvPr>
            <p:ph type="sldNum" sz="quarter" idx="12"/>
          </p:nvPr>
        </p:nvSpPr>
        <p:spPr/>
        <p:txBody>
          <a:bodyPr/>
          <a:lstStyle/>
          <a:p>
            <a:fld id="{EC06C679-BCF9-4F31-8A3B-29C0339E352A}" type="slidenum">
              <a:rPr lang="en-US" smtClean="0"/>
              <a:t>‹#›</a:t>
            </a:fld>
            <a:endParaRPr lang="en-US"/>
          </a:p>
        </p:txBody>
      </p:sp>
    </p:spTree>
    <p:extLst>
      <p:ext uri="{BB962C8B-B14F-4D97-AF65-F5344CB8AC3E}">
        <p14:creationId xmlns:p14="http://schemas.microsoft.com/office/powerpoint/2010/main" val="936119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70B8-FB69-03FF-C1E6-D3F05FEA98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28AE16-D150-57A0-C517-437852941AE4}"/>
              </a:ext>
            </a:extLst>
          </p:cNvPr>
          <p:cNvSpPr>
            <a:spLocks noGrp="1"/>
          </p:cNvSpPr>
          <p:nvPr>
            <p:ph type="dt" sz="half" idx="10"/>
          </p:nvPr>
        </p:nvSpPr>
        <p:spPr/>
        <p:txBody>
          <a:bodyPr/>
          <a:lstStyle/>
          <a:p>
            <a:fld id="{D3A08B47-8FE1-485F-A0DD-E00D60D2348C}" type="datetimeFigureOut">
              <a:rPr lang="en-US" smtClean="0"/>
              <a:t>7/11/2023</a:t>
            </a:fld>
            <a:endParaRPr lang="en-US"/>
          </a:p>
        </p:txBody>
      </p:sp>
      <p:sp>
        <p:nvSpPr>
          <p:cNvPr id="4" name="Footer Placeholder 3">
            <a:extLst>
              <a:ext uri="{FF2B5EF4-FFF2-40B4-BE49-F238E27FC236}">
                <a16:creationId xmlns:a16="http://schemas.microsoft.com/office/drawing/2014/main" id="{50D17567-066E-E3F8-78FA-963A022508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6B878C-657E-85D4-478C-EDD877796E97}"/>
              </a:ext>
            </a:extLst>
          </p:cNvPr>
          <p:cNvSpPr>
            <a:spLocks noGrp="1"/>
          </p:cNvSpPr>
          <p:nvPr>
            <p:ph type="sldNum" sz="quarter" idx="12"/>
          </p:nvPr>
        </p:nvSpPr>
        <p:spPr/>
        <p:txBody>
          <a:bodyPr/>
          <a:lstStyle/>
          <a:p>
            <a:fld id="{EC06C679-BCF9-4F31-8A3B-29C0339E352A}" type="slidenum">
              <a:rPr lang="en-US" smtClean="0"/>
              <a:t>‹#›</a:t>
            </a:fld>
            <a:endParaRPr lang="en-US"/>
          </a:p>
        </p:txBody>
      </p:sp>
    </p:spTree>
    <p:extLst>
      <p:ext uri="{BB962C8B-B14F-4D97-AF65-F5344CB8AC3E}">
        <p14:creationId xmlns:p14="http://schemas.microsoft.com/office/powerpoint/2010/main" val="530834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47A74D-E4E7-212B-2DB5-7FADA4D6C6C4}"/>
              </a:ext>
            </a:extLst>
          </p:cNvPr>
          <p:cNvSpPr>
            <a:spLocks noGrp="1"/>
          </p:cNvSpPr>
          <p:nvPr>
            <p:ph type="dt" sz="half" idx="10"/>
          </p:nvPr>
        </p:nvSpPr>
        <p:spPr/>
        <p:txBody>
          <a:bodyPr/>
          <a:lstStyle/>
          <a:p>
            <a:fld id="{D3A08B47-8FE1-485F-A0DD-E00D60D2348C}" type="datetimeFigureOut">
              <a:rPr lang="en-US" smtClean="0"/>
              <a:t>7/11/2023</a:t>
            </a:fld>
            <a:endParaRPr lang="en-US"/>
          </a:p>
        </p:txBody>
      </p:sp>
      <p:sp>
        <p:nvSpPr>
          <p:cNvPr id="3" name="Footer Placeholder 2">
            <a:extLst>
              <a:ext uri="{FF2B5EF4-FFF2-40B4-BE49-F238E27FC236}">
                <a16:creationId xmlns:a16="http://schemas.microsoft.com/office/drawing/2014/main" id="{41C8A823-DCAE-5D81-9785-1D66EEC111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B6365A-05A3-E397-1276-BBC018BFD87B}"/>
              </a:ext>
            </a:extLst>
          </p:cNvPr>
          <p:cNvSpPr>
            <a:spLocks noGrp="1"/>
          </p:cNvSpPr>
          <p:nvPr>
            <p:ph type="sldNum" sz="quarter" idx="12"/>
          </p:nvPr>
        </p:nvSpPr>
        <p:spPr/>
        <p:txBody>
          <a:bodyPr/>
          <a:lstStyle/>
          <a:p>
            <a:fld id="{EC06C679-BCF9-4F31-8A3B-29C0339E352A}" type="slidenum">
              <a:rPr lang="en-US" smtClean="0"/>
              <a:t>‹#›</a:t>
            </a:fld>
            <a:endParaRPr lang="en-US"/>
          </a:p>
        </p:txBody>
      </p:sp>
    </p:spTree>
    <p:extLst>
      <p:ext uri="{BB962C8B-B14F-4D97-AF65-F5344CB8AC3E}">
        <p14:creationId xmlns:p14="http://schemas.microsoft.com/office/powerpoint/2010/main" val="3898731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BDD74-ADB4-484D-7F20-B9623D007A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A620A2-CBA7-392D-35E6-F572457A65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2E143E-46E6-A2A0-C956-4D7719FBED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AB6EF5-026E-BA2C-70AC-18ABB5566010}"/>
              </a:ext>
            </a:extLst>
          </p:cNvPr>
          <p:cNvSpPr>
            <a:spLocks noGrp="1"/>
          </p:cNvSpPr>
          <p:nvPr>
            <p:ph type="dt" sz="half" idx="10"/>
          </p:nvPr>
        </p:nvSpPr>
        <p:spPr/>
        <p:txBody>
          <a:bodyPr/>
          <a:lstStyle/>
          <a:p>
            <a:fld id="{D3A08B47-8FE1-485F-A0DD-E00D60D2348C}" type="datetimeFigureOut">
              <a:rPr lang="en-US" smtClean="0"/>
              <a:t>7/11/2023</a:t>
            </a:fld>
            <a:endParaRPr lang="en-US"/>
          </a:p>
        </p:txBody>
      </p:sp>
      <p:sp>
        <p:nvSpPr>
          <p:cNvPr id="6" name="Footer Placeholder 5">
            <a:extLst>
              <a:ext uri="{FF2B5EF4-FFF2-40B4-BE49-F238E27FC236}">
                <a16:creationId xmlns:a16="http://schemas.microsoft.com/office/drawing/2014/main" id="{E68102D6-649D-DB5E-9091-8DF93F970C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4F8DFD-CC7E-55AB-CB8E-423D50793EAC}"/>
              </a:ext>
            </a:extLst>
          </p:cNvPr>
          <p:cNvSpPr>
            <a:spLocks noGrp="1"/>
          </p:cNvSpPr>
          <p:nvPr>
            <p:ph type="sldNum" sz="quarter" idx="12"/>
          </p:nvPr>
        </p:nvSpPr>
        <p:spPr/>
        <p:txBody>
          <a:bodyPr/>
          <a:lstStyle/>
          <a:p>
            <a:fld id="{EC06C679-BCF9-4F31-8A3B-29C0339E352A}" type="slidenum">
              <a:rPr lang="en-US" smtClean="0"/>
              <a:t>‹#›</a:t>
            </a:fld>
            <a:endParaRPr lang="en-US"/>
          </a:p>
        </p:txBody>
      </p:sp>
    </p:spTree>
    <p:extLst>
      <p:ext uri="{BB962C8B-B14F-4D97-AF65-F5344CB8AC3E}">
        <p14:creationId xmlns:p14="http://schemas.microsoft.com/office/powerpoint/2010/main" val="4118781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DF34-765B-DE8A-8A1B-2DDCFB24B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21AF2E-F84F-6B83-E24F-5DDD77D225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24ED35-8791-8589-838B-7A254799A8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F3C9D9-A4AD-82F1-B316-9E20C3FBD240}"/>
              </a:ext>
            </a:extLst>
          </p:cNvPr>
          <p:cNvSpPr>
            <a:spLocks noGrp="1"/>
          </p:cNvSpPr>
          <p:nvPr>
            <p:ph type="dt" sz="half" idx="10"/>
          </p:nvPr>
        </p:nvSpPr>
        <p:spPr/>
        <p:txBody>
          <a:bodyPr/>
          <a:lstStyle/>
          <a:p>
            <a:fld id="{D3A08B47-8FE1-485F-A0DD-E00D60D2348C}" type="datetimeFigureOut">
              <a:rPr lang="en-US" smtClean="0"/>
              <a:t>7/11/2023</a:t>
            </a:fld>
            <a:endParaRPr lang="en-US"/>
          </a:p>
        </p:txBody>
      </p:sp>
      <p:sp>
        <p:nvSpPr>
          <p:cNvPr id="6" name="Footer Placeholder 5">
            <a:extLst>
              <a:ext uri="{FF2B5EF4-FFF2-40B4-BE49-F238E27FC236}">
                <a16:creationId xmlns:a16="http://schemas.microsoft.com/office/drawing/2014/main" id="{B13BF89F-D363-BF72-58DF-F314B28189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0E3028-6DC1-EE3E-03D8-606BEB78AAE4}"/>
              </a:ext>
            </a:extLst>
          </p:cNvPr>
          <p:cNvSpPr>
            <a:spLocks noGrp="1"/>
          </p:cNvSpPr>
          <p:nvPr>
            <p:ph type="sldNum" sz="quarter" idx="12"/>
          </p:nvPr>
        </p:nvSpPr>
        <p:spPr/>
        <p:txBody>
          <a:bodyPr/>
          <a:lstStyle/>
          <a:p>
            <a:fld id="{EC06C679-BCF9-4F31-8A3B-29C0339E352A}" type="slidenum">
              <a:rPr lang="en-US" smtClean="0"/>
              <a:t>‹#›</a:t>
            </a:fld>
            <a:endParaRPr lang="en-US"/>
          </a:p>
        </p:txBody>
      </p:sp>
    </p:spTree>
    <p:extLst>
      <p:ext uri="{BB962C8B-B14F-4D97-AF65-F5344CB8AC3E}">
        <p14:creationId xmlns:p14="http://schemas.microsoft.com/office/powerpoint/2010/main" val="2747453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C464F6-66A0-4BFB-10D1-33757065EE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75B2A7-006A-E381-E26E-D9F19739B4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825156-673E-3E62-69C8-9F0C71C0FA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A08B47-8FE1-485F-A0DD-E00D60D2348C}" type="datetimeFigureOut">
              <a:rPr lang="en-US" smtClean="0"/>
              <a:t>7/11/2023</a:t>
            </a:fld>
            <a:endParaRPr lang="en-US"/>
          </a:p>
        </p:txBody>
      </p:sp>
      <p:sp>
        <p:nvSpPr>
          <p:cNvPr id="5" name="Footer Placeholder 4">
            <a:extLst>
              <a:ext uri="{FF2B5EF4-FFF2-40B4-BE49-F238E27FC236}">
                <a16:creationId xmlns:a16="http://schemas.microsoft.com/office/drawing/2014/main" id="{CD9BE929-582A-7929-FC2D-F8059F6F13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D21E85-CDE9-B2FC-68DC-C0169EE739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6C679-BCF9-4F31-8A3B-29C0339E352A}" type="slidenum">
              <a:rPr lang="en-US" smtClean="0"/>
              <a:t>‹#›</a:t>
            </a:fld>
            <a:endParaRPr lang="en-US"/>
          </a:p>
        </p:txBody>
      </p:sp>
    </p:spTree>
    <p:extLst>
      <p:ext uri="{BB962C8B-B14F-4D97-AF65-F5344CB8AC3E}">
        <p14:creationId xmlns:p14="http://schemas.microsoft.com/office/powerpoint/2010/main" val="2901734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mailto:balramo92@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800F2B-1A99-12B6-D391-6ECA1B15D9D5}"/>
              </a:ext>
            </a:extLst>
          </p:cNvPr>
          <p:cNvSpPr>
            <a:spLocks noGrp="1"/>
          </p:cNvSpPr>
          <p:nvPr>
            <p:ph type="ctrTitle"/>
          </p:nvPr>
        </p:nvSpPr>
        <p:spPr>
          <a:xfrm>
            <a:off x="4162567" y="818984"/>
            <a:ext cx="6714699" cy="3178689"/>
          </a:xfrm>
        </p:spPr>
        <p:txBody>
          <a:bodyPr>
            <a:normAutofit/>
          </a:bodyPr>
          <a:lstStyle/>
          <a:p>
            <a:pPr algn="l"/>
            <a:r>
              <a:rPr lang="en-US" sz="4800">
                <a:solidFill>
                  <a:srgbClr val="FFFFFF"/>
                </a:solidFill>
              </a:rPr>
              <a:t>Phase 1 Project</a:t>
            </a:r>
          </a:p>
        </p:txBody>
      </p:sp>
      <p:sp>
        <p:nvSpPr>
          <p:cNvPr id="33" name="Rectangle 3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80FBFCD-DF29-F5E6-20B9-8F340FBF1346}"/>
              </a:ext>
            </a:extLst>
          </p:cNvPr>
          <p:cNvSpPr>
            <a:spLocks noGrp="1"/>
          </p:cNvSpPr>
          <p:nvPr>
            <p:ph type="subTitle" idx="1"/>
          </p:nvPr>
        </p:nvSpPr>
        <p:spPr>
          <a:xfrm>
            <a:off x="4285397" y="4960961"/>
            <a:ext cx="7055893" cy="1078054"/>
          </a:xfrm>
        </p:spPr>
        <p:txBody>
          <a:bodyPr>
            <a:normAutofit/>
          </a:bodyPr>
          <a:lstStyle/>
          <a:p>
            <a:pPr algn="l"/>
            <a:r>
              <a:rPr lang="en-US">
                <a:solidFill>
                  <a:srgbClr val="FFFFFF"/>
                </a:solidFill>
              </a:rPr>
              <a:t>Balram Ottapathu</a:t>
            </a:r>
          </a:p>
        </p:txBody>
      </p:sp>
    </p:spTree>
    <p:extLst>
      <p:ext uri="{BB962C8B-B14F-4D97-AF65-F5344CB8AC3E}">
        <p14:creationId xmlns:p14="http://schemas.microsoft.com/office/powerpoint/2010/main" val="3840582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 name="Rectangle 15">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B0B7F8-ADBB-919E-CDA5-A5A3BDBF7204}"/>
              </a:ext>
            </a:extLst>
          </p:cNvPr>
          <p:cNvSpPr>
            <a:spLocks noGrp="1"/>
          </p:cNvSpPr>
          <p:nvPr>
            <p:ph type="title"/>
          </p:nvPr>
        </p:nvSpPr>
        <p:spPr>
          <a:xfrm>
            <a:off x="699714" y="353160"/>
            <a:ext cx="7091300" cy="898581"/>
          </a:xfrm>
        </p:spPr>
        <p:txBody>
          <a:bodyPr vert="horz" lIns="91440" tIns="45720" rIns="91440" bIns="45720" rtlCol="0" anchor="ctr">
            <a:normAutofit fontScale="90000"/>
          </a:bodyPr>
          <a:lstStyle/>
          <a:p>
            <a:r>
              <a:rPr lang="en-US" sz="4000" dirty="0">
                <a:solidFill>
                  <a:srgbClr val="FFFFFF"/>
                </a:solidFill>
              </a:rPr>
              <a:t>Data Analysis – Weather Impact on proportion of Fatal vs Non Fatal </a:t>
            </a:r>
          </a:p>
        </p:txBody>
      </p:sp>
      <p:pic>
        <p:nvPicPr>
          <p:cNvPr id="6" name="Picture 5">
            <a:extLst>
              <a:ext uri="{FF2B5EF4-FFF2-40B4-BE49-F238E27FC236}">
                <a16:creationId xmlns:a16="http://schemas.microsoft.com/office/drawing/2014/main" id="{1E13F318-6C9B-6CC9-6111-5F1762A06617}"/>
              </a:ext>
            </a:extLst>
          </p:cNvPr>
          <p:cNvPicPr>
            <a:picLocks noChangeAspect="1"/>
          </p:cNvPicPr>
          <p:nvPr/>
        </p:nvPicPr>
        <p:blipFill>
          <a:blip r:embed="rId2"/>
          <a:stretch>
            <a:fillRect/>
          </a:stretch>
        </p:blipFill>
        <p:spPr>
          <a:xfrm>
            <a:off x="724036" y="2181426"/>
            <a:ext cx="5122799" cy="3997637"/>
          </a:xfrm>
          <a:prstGeom prst="rect">
            <a:avLst/>
          </a:prstGeom>
        </p:spPr>
      </p:pic>
      <p:pic>
        <p:nvPicPr>
          <p:cNvPr id="9" name="Picture 8">
            <a:extLst>
              <a:ext uri="{FF2B5EF4-FFF2-40B4-BE49-F238E27FC236}">
                <a16:creationId xmlns:a16="http://schemas.microsoft.com/office/drawing/2014/main" id="{8416FFFF-3BC8-65BC-D810-6804552DD344}"/>
              </a:ext>
            </a:extLst>
          </p:cNvPr>
          <p:cNvPicPr>
            <a:picLocks noChangeAspect="1"/>
          </p:cNvPicPr>
          <p:nvPr/>
        </p:nvPicPr>
        <p:blipFill>
          <a:blip r:embed="rId3"/>
          <a:stretch>
            <a:fillRect/>
          </a:stretch>
        </p:blipFill>
        <p:spPr>
          <a:xfrm>
            <a:off x="6345165" y="2217815"/>
            <a:ext cx="5082209" cy="3997831"/>
          </a:xfrm>
          <a:prstGeom prst="rect">
            <a:avLst/>
          </a:prstGeom>
        </p:spPr>
      </p:pic>
      <p:sp>
        <p:nvSpPr>
          <p:cNvPr id="10" name="TextBox 9">
            <a:extLst>
              <a:ext uri="{FF2B5EF4-FFF2-40B4-BE49-F238E27FC236}">
                <a16:creationId xmlns:a16="http://schemas.microsoft.com/office/drawing/2014/main" id="{54CBD8EB-E332-0AA7-0EF8-C0B798F8BE6C}"/>
              </a:ext>
            </a:extLst>
          </p:cNvPr>
          <p:cNvSpPr txBox="1"/>
          <p:nvPr/>
        </p:nvSpPr>
        <p:spPr>
          <a:xfrm>
            <a:off x="2336800" y="1782618"/>
            <a:ext cx="1847273" cy="369332"/>
          </a:xfrm>
          <a:prstGeom prst="rect">
            <a:avLst/>
          </a:prstGeom>
          <a:noFill/>
        </p:spPr>
        <p:txBody>
          <a:bodyPr wrap="square" rtlCol="0">
            <a:spAutoFit/>
          </a:bodyPr>
          <a:lstStyle/>
          <a:p>
            <a:pPr algn="ctr"/>
            <a:r>
              <a:rPr lang="en-US" dirty="0"/>
              <a:t>VMC Conditions</a:t>
            </a:r>
          </a:p>
        </p:txBody>
      </p:sp>
      <p:sp>
        <p:nvSpPr>
          <p:cNvPr id="11" name="TextBox 10">
            <a:extLst>
              <a:ext uri="{FF2B5EF4-FFF2-40B4-BE49-F238E27FC236}">
                <a16:creationId xmlns:a16="http://schemas.microsoft.com/office/drawing/2014/main" id="{AC06285D-B5F3-D246-0606-5E331A7A6727}"/>
              </a:ext>
            </a:extLst>
          </p:cNvPr>
          <p:cNvSpPr txBox="1"/>
          <p:nvPr/>
        </p:nvSpPr>
        <p:spPr>
          <a:xfrm>
            <a:off x="7962632" y="1782618"/>
            <a:ext cx="1847273" cy="369332"/>
          </a:xfrm>
          <a:prstGeom prst="rect">
            <a:avLst/>
          </a:prstGeom>
          <a:noFill/>
        </p:spPr>
        <p:txBody>
          <a:bodyPr wrap="square" rtlCol="0">
            <a:spAutoFit/>
          </a:bodyPr>
          <a:lstStyle/>
          <a:p>
            <a:pPr algn="ctr"/>
            <a:r>
              <a:rPr lang="en-US" dirty="0"/>
              <a:t>IMC Conditions</a:t>
            </a:r>
          </a:p>
        </p:txBody>
      </p:sp>
      <p:sp>
        <p:nvSpPr>
          <p:cNvPr id="12" name="TextBox 11">
            <a:extLst>
              <a:ext uri="{FF2B5EF4-FFF2-40B4-BE49-F238E27FC236}">
                <a16:creationId xmlns:a16="http://schemas.microsoft.com/office/drawing/2014/main" id="{16437FC1-2C7B-3520-2313-EAC9F7FAB044}"/>
              </a:ext>
            </a:extLst>
          </p:cNvPr>
          <p:cNvSpPr txBox="1"/>
          <p:nvPr/>
        </p:nvSpPr>
        <p:spPr>
          <a:xfrm>
            <a:off x="586596" y="6215646"/>
            <a:ext cx="11231593" cy="366309"/>
          </a:xfrm>
          <a:prstGeom prst="rect">
            <a:avLst/>
          </a:prstGeom>
          <a:noFill/>
        </p:spPr>
        <p:txBody>
          <a:bodyPr wrap="square" rtlCol="0">
            <a:spAutoFit/>
          </a:bodyPr>
          <a:lstStyle/>
          <a:p>
            <a:r>
              <a:rPr lang="en-US" dirty="0"/>
              <a:t>Under poorer visual conditions (IMC), proportion of accidents that are fatal are ~60% vs ~17% under VMC conditions </a:t>
            </a:r>
          </a:p>
        </p:txBody>
      </p:sp>
    </p:spTree>
    <p:extLst>
      <p:ext uri="{BB962C8B-B14F-4D97-AF65-F5344CB8AC3E}">
        <p14:creationId xmlns:p14="http://schemas.microsoft.com/office/powerpoint/2010/main" val="2654358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B0B7F8-ADBB-919E-CDA5-A5A3BDBF7204}"/>
              </a:ext>
            </a:extLst>
          </p:cNvPr>
          <p:cNvSpPr>
            <a:spLocks noGrp="1"/>
          </p:cNvSpPr>
          <p:nvPr>
            <p:ph type="title"/>
          </p:nvPr>
        </p:nvSpPr>
        <p:spPr>
          <a:xfrm>
            <a:off x="1136397" y="502020"/>
            <a:ext cx="5323715" cy="1642970"/>
          </a:xfrm>
        </p:spPr>
        <p:txBody>
          <a:bodyPr vert="horz" lIns="91440" tIns="45720" rIns="91440" bIns="45720" rtlCol="0" anchor="b">
            <a:normAutofit/>
          </a:bodyPr>
          <a:lstStyle/>
          <a:p>
            <a:r>
              <a:rPr lang="en-US" sz="4000" kern="1200">
                <a:solidFill>
                  <a:schemeClr val="tx1"/>
                </a:solidFill>
                <a:latin typeface="+mj-lt"/>
                <a:ea typeface="+mj-ea"/>
                <a:cs typeface="+mj-cs"/>
              </a:rPr>
              <a:t>Data Analysis – Executive Travel</a:t>
            </a:r>
          </a:p>
        </p:txBody>
      </p:sp>
      <p:sp>
        <p:nvSpPr>
          <p:cNvPr id="3" name="TextBox 2">
            <a:extLst>
              <a:ext uri="{FF2B5EF4-FFF2-40B4-BE49-F238E27FC236}">
                <a16:creationId xmlns:a16="http://schemas.microsoft.com/office/drawing/2014/main" id="{3AC2C733-06CE-4370-42C1-99F0D0CD62DE}"/>
              </a:ext>
            </a:extLst>
          </p:cNvPr>
          <p:cNvSpPr txBox="1"/>
          <p:nvPr/>
        </p:nvSpPr>
        <p:spPr>
          <a:xfrm>
            <a:off x="1144923" y="2405894"/>
            <a:ext cx="5315189" cy="3535083"/>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a:t>Need to take particular care when Approaching</a:t>
            </a:r>
          </a:p>
        </p:txBody>
      </p:sp>
      <p:sp>
        <p:nvSpPr>
          <p:cNvPr id="27" name="Rectangle 26">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1EAEDCF3-2A7A-94C9-0355-5362E87A9C66}"/>
              </a:ext>
            </a:extLst>
          </p:cNvPr>
          <p:cNvPicPr>
            <a:picLocks noChangeAspect="1"/>
          </p:cNvPicPr>
          <p:nvPr/>
        </p:nvPicPr>
        <p:blipFill>
          <a:blip r:embed="rId2"/>
          <a:stretch>
            <a:fillRect/>
          </a:stretch>
        </p:blipFill>
        <p:spPr>
          <a:xfrm>
            <a:off x="7075967" y="1609913"/>
            <a:ext cx="4170530" cy="3670066"/>
          </a:xfrm>
          <a:prstGeom prst="rect">
            <a:avLst/>
          </a:prstGeom>
        </p:spPr>
      </p:pic>
    </p:spTree>
    <p:extLst>
      <p:ext uri="{BB962C8B-B14F-4D97-AF65-F5344CB8AC3E}">
        <p14:creationId xmlns:p14="http://schemas.microsoft.com/office/powerpoint/2010/main" val="3233169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B0B7F8-ADBB-919E-CDA5-A5A3BDBF7204}"/>
              </a:ext>
            </a:extLst>
          </p:cNvPr>
          <p:cNvSpPr>
            <a:spLocks noGrp="1"/>
          </p:cNvSpPr>
          <p:nvPr>
            <p:ph type="title"/>
          </p:nvPr>
        </p:nvSpPr>
        <p:spPr>
          <a:xfrm>
            <a:off x="1133515" y="715379"/>
            <a:ext cx="10176151" cy="1097519"/>
          </a:xfrm>
        </p:spPr>
        <p:txBody>
          <a:bodyPr anchor="ctr">
            <a:normAutofit/>
          </a:bodyPr>
          <a:lstStyle/>
          <a:p>
            <a:r>
              <a:rPr lang="en-US" sz="4000"/>
              <a:t>Data Analysis – Executive Travel</a:t>
            </a:r>
          </a:p>
        </p:txBody>
      </p:sp>
      <p:sp>
        <p:nvSpPr>
          <p:cNvPr id="23" name="Rectangle 18">
            <a:extLst>
              <a:ext uri="{FF2B5EF4-FFF2-40B4-BE49-F238E27FC236}">
                <a16:creationId xmlns:a16="http://schemas.microsoft.com/office/drawing/2014/main" id="{B444D337-4D9F-40A8-BA84-C0BFA7A8A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0478D1D-B50E-41C8-8A55-36A53D449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AC2C733-06CE-4370-42C1-99F0D0CD62DE}"/>
              </a:ext>
            </a:extLst>
          </p:cNvPr>
          <p:cNvSpPr txBox="1"/>
          <p:nvPr/>
        </p:nvSpPr>
        <p:spPr>
          <a:xfrm>
            <a:off x="1238481" y="5701001"/>
            <a:ext cx="9802833" cy="333296"/>
          </a:xfrm>
          <a:prstGeom prst="rect">
            <a:avLst/>
          </a:prstGeom>
          <a:noFill/>
        </p:spPr>
        <p:txBody>
          <a:bodyPr wrap="square" rtlCol="0">
            <a:spAutoFit/>
          </a:bodyPr>
          <a:lstStyle/>
          <a:p>
            <a:pPr defTabSz="795528">
              <a:spcAft>
                <a:spcPts val="600"/>
              </a:spcAft>
            </a:pPr>
            <a:r>
              <a:rPr lang="en-US" sz="1566" kern="1200" dirty="0">
                <a:solidFill>
                  <a:schemeClr val="tx1"/>
                </a:solidFill>
                <a:latin typeface="+mn-lt"/>
                <a:ea typeface="+mn-ea"/>
                <a:cs typeface="+mn-cs"/>
              </a:rPr>
              <a:t>Cessna is 34% of the data but makes up ~45% of the total Fatalities. Learjet may be a better option</a:t>
            </a:r>
            <a:endParaRPr lang="en-US" dirty="0"/>
          </a:p>
        </p:txBody>
      </p:sp>
      <p:pic>
        <p:nvPicPr>
          <p:cNvPr id="8" name="Picture 7">
            <a:extLst>
              <a:ext uri="{FF2B5EF4-FFF2-40B4-BE49-F238E27FC236}">
                <a16:creationId xmlns:a16="http://schemas.microsoft.com/office/drawing/2014/main" id="{AB6D362A-6877-F036-649A-2903773ADAD4}"/>
              </a:ext>
            </a:extLst>
          </p:cNvPr>
          <p:cNvPicPr>
            <a:picLocks noChangeAspect="1"/>
          </p:cNvPicPr>
          <p:nvPr/>
        </p:nvPicPr>
        <p:blipFill>
          <a:blip r:embed="rId2"/>
          <a:stretch>
            <a:fillRect/>
          </a:stretch>
        </p:blipFill>
        <p:spPr>
          <a:xfrm>
            <a:off x="1550937" y="2623114"/>
            <a:ext cx="2544236" cy="1862447"/>
          </a:xfrm>
          <a:prstGeom prst="rect">
            <a:avLst/>
          </a:prstGeom>
        </p:spPr>
      </p:pic>
      <p:pic>
        <p:nvPicPr>
          <p:cNvPr id="10" name="Picture 9">
            <a:extLst>
              <a:ext uri="{FF2B5EF4-FFF2-40B4-BE49-F238E27FC236}">
                <a16:creationId xmlns:a16="http://schemas.microsoft.com/office/drawing/2014/main" id="{FBB5F670-BC42-113B-2C45-C43BFB8A3AF1}"/>
              </a:ext>
            </a:extLst>
          </p:cNvPr>
          <p:cNvPicPr>
            <a:picLocks noChangeAspect="1"/>
          </p:cNvPicPr>
          <p:nvPr/>
        </p:nvPicPr>
        <p:blipFill>
          <a:blip r:embed="rId3"/>
          <a:stretch>
            <a:fillRect/>
          </a:stretch>
        </p:blipFill>
        <p:spPr>
          <a:xfrm>
            <a:off x="7479280" y="2623114"/>
            <a:ext cx="2835242" cy="1879075"/>
          </a:xfrm>
          <a:prstGeom prst="rect">
            <a:avLst/>
          </a:prstGeom>
        </p:spPr>
      </p:pic>
      <p:sp>
        <p:nvSpPr>
          <p:cNvPr id="11" name="TextBox 10">
            <a:extLst>
              <a:ext uri="{FF2B5EF4-FFF2-40B4-BE49-F238E27FC236}">
                <a16:creationId xmlns:a16="http://schemas.microsoft.com/office/drawing/2014/main" id="{15E27557-C1A2-F97B-5C08-B514118F9567}"/>
              </a:ext>
            </a:extLst>
          </p:cNvPr>
          <p:cNvSpPr txBox="1"/>
          <p:nvPr/>
        </p:nvSpPr>
        <p:spPr>
          <a:xfrm>
            <a:off x="1158019" y="1908550"/>
            <a:ext cx="4175737" cy="333296"/>
          </a:xfrm>
          <a:prstGeom prst="rect">
            <a:avLst/>
          </a:prstGeom>
          <a:noFill/>
        </p:spPr>
        <p:txBody>
          <a:bodyPr wrap="square" rtlCol="0">
            <a:spAutoFit/>
          </a:bodyPr>
          <a:lstStyle/>
          <a:p>
            <a:pPr defTabSz="795528">
              <a:spcAft>
                <a:spcPts val="600"/>
              </a:spcAft>
            </a:pPr>
            <a:r>
              <a:rPr lang="en-US" sz="1566" kern="1200">
                <a:solidFill>
                  <a:schemeClr val="tx1"/>
                </a:solidFill>
                <a:latin typeface="+mn-lt"/>
                <a:ea typeface="+mn-ea"/>
                <a:cs typeface="+mn-cs"/>
              </a:rPr>
              <a:t>Proportion of Make in Executive Travel</a:t>
            </a:r>
            <a:endParaRPr lang="en-US"/>
          </a:p>
        </p:txBody>
      </p:sp>
      <p:sp>
        <p:nvSpPr>
          <p:cNvPr id="12" name="TextBox 11">
            <a:extLst>
              <a:ext uri="{FF2B5EF4-FFF2-40B4-BE49-F238E27FC236}">
                <a16:creationId xmlns:a16="http://schemas.microsoft.com/office/drawing/2014/main" id="{08F82165-540F-313A-14B9-91D7302668DB}"/>
              </a:ext>
            </a:extLst>
          </p:cNvPr>
          <p:cNvSpPr txBox="1"/>
          <p:nvPr/>
        </p:nvSpPr>
        <p:spPr>
          <a:xfrm>
            <a:off x="6809033" y="1920453"/>
            <a:ext cx="4175737" cy="574260"/>
          </a:xfrm>
          <a:prstGeom prst="rect">
            <a:avLst/>
          </a:prstGeom>
          <a:noFill/>
        </p:spPr>
        <p:txBody>
          <a:bodyPr wrap="square" rtlCol="0">
            <a:spAutoFit/>
          </a:bodyPr>
          <a:lstStyle/>
          <a:p>
            <a:pPr defTabSz="795528">
              <a:spcAft>
                <a:spcPts val="600"/>
              </a:spcAft>
            </a:pPr>
            <a:r>
              <a:rPr lang="en-US" sz="1566" kern="1200">
                <a:solidFill>
                  <a:schemeClr val="tx1"/>
                </a:solidFill>
                <a:latin typeface="+mn-lt"/>
                <a:ea typeface="+mn-ea"/>
                <a:cs typeface="+mn-cs"/>
              </a:rPr>
              <a:t>Proportion of Total Fatal Injuries by Make in Exec Travel</a:t>
            </a:r>
            <a:endParaRPr lang="en-US"/>
          </a:p>
        </p:txBody>
      </p:sp>
    </p:spTree>
    <p:extLst>
      <p:ext uri="{BB962C8B-B14F-4D97-AF65-F5344CB8AC3E}">
        <p14:creationId xmlns:p14="http://schemas.microsoft.com/office/powerpoint/2010/main" val="113664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371C08-BE46-E957-6D7C-664205FA82BF}"/>
              </a:ext>
            </a:extLst>
          </p:cNvPr>
          <p:cNvSpPr>
            <a:spLocks noGrp="1"/>
          </p:cNvSpPr>
          <p:nvPr>
            <p:ph type="title"/>
          </p:nvPr>
        </p:nvSpPr>
        <p:spPr>
          <a:xfrm>
            <a:off x="466722" y="586855"/>
            <a:ext cx="3201366" cy="3387497"/>
          </a:xfrm>
        </p:spPr>
        <p:txBody>
          <a:bodyPr anchor="b">
            <a:normAutofit/>
          </a:bodyPr>
          <a:lstStyle/>
          <a:p>
            <a:pPr algn="r"/>
            <a:r>
              <a:rPr lang="en-US" sz="3100" dirty="0">
                <a:solidFill>
                  <a:srgbClr val="FFFFFF"/>
                </a:solidFill>
              </a:rPr>
              <a:t>Recommendations</a:t>
            </a:r>
          </a:p>
        </p:txBody>
      </p:sp>
      <p:sp>
        <p:nvSpPr>
          <p:cNvPr id="3" name="Content Placeholder 2">
            <a:extLst>
              <a:ext uri="{FF2B5EF4-FFF2-40B4-BE49-F238E27FC236}">
                <a16:creationId xmlns:a16="http://schemas.microsoft.com/office/drawing/2014/main" id="{7DC2A56C-3841-68A8-F037-2043E377BEFA}"/>
              </a:ext>
            </a:extLst>
          </p:cNvPr>
          <p:cNvSpPr>
            <a:spLocks noGrp="1"/>
          </p:cNvSpPr>
          <p:nvPr>
            <p:ph idx="1"/>
          </p:nvPr>
        </p:nvSpPr>
        <p:spPr>
          <a:xfrm>
            <a:off x="4581727" y="649480"/>
            <a:ext cx="3025303" cy="5546047"/>
          </a:xfrm>
        </p:spPr>
        <p:txBody>
          <a:bodyPr anchor="ctr">
            <a:normAutofit/>
          </a:bodyPr>
          <a:lstStyle/>
          <a:p>
            <a:r>
              <a:rPr lang="en-US" sz="1700" dirty="0"/>
              <a:t> More Fatal Accidents have happened during personal travel</a:t>
            </a:r>
          </a:p>
          <a:p>
            <a:r>
              <a:rPr lang="en-US" sz="1700" dirty="0"/>
              <a:t> Weather potentially plays a more important factor than the type of plane</a:t>
            </a:r>
          </a:p>
          <a:p>
            <a:r>
              <a:rPr lang="en-US" sz="1700" dirty="0"/>
              <a:t> Although Fatal accidents have been </a:t>
            </a:r>
            <a:r>
              <a:rPr lang="en-US" sz="1700" dirty="0" err="1"/>
              <a:t>occuring</a:t>
            </a:r>
            <a:r>
              <a:rPr lang="en-US" sz="1700" dirty="0"/>
              <a:t> until very recently. Not many have happened recently in Executive or Corporate/Jet travel</a:t>
            </a:r>
          </a:p>
          <a:p>
            <a:r>
              <a:rPr lang="en-US" sz="1700" dirty="0"/>
              <a:t> Avoid reciprocating engines</a:t>
            </a:r>
          </a:p>
          <a:p>
            <a:r>
              <a:rPr lang="en-US" sz="1700" dirty="0"/>
              <a:t> Pilots need to be particularly careful when approaching</a:t>
            </a:r>
          </a:p>
          <a:p>
            <a:r>
              <a:rPr lang="en-US" sz="1700" dirty="0"/>
              <a:t>A Learjet, with Turbo engine is a possible candidate given the current information</a:t>
            </a:r>
          </a:p>
        </p:txBody>
      </p:sp>
      <p:pic>
        <p:nvPicPr>
          <p:cNvPr id="7" name="Graphic 6" descr="Airplane">
            <a:extLst>
              <a:ext uri="{FF2B5EF4-FFF2-40B4-BE49-F238E27FC236}">
                <a16:creationId xmlns:a16="http://schemas.microsoft.com/office/drawing/2014/main" id="{8875ECFC-C5E3-D230-DEC9-C28308A5A3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9502" y="1627051"/>
            <a:ext cx="3615776" cy="3615776"/>
          </a:xfrm>
          <a:prstGeom prst="rect">
            <a:avLst/>
          </a:prstGeom>
        </p:spPr>
      </p:pic>
    </p:spTree>
    <p:extLst>
      <p:ext uri="{BB962C8B-B14F-4D97-AF65-F5344CB8AC3E}">
        <p14:creationId xmlns:p14="http://schemas.microsoft.com/office/powerpoint/2010/main" val="3369782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2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2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3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3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3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3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DC5B43-87E6-9F15-CECA-9F9A68DEDFA5}"/>
              </a:ext>
            </a:extLst>
          </p:cNvPr>
          <p:cNvSpPr>
            <a:spLocks noGrp="1"/>
          </p:cNvSpPr>
          <p:nvPr>
            <p:ph type="title"/>
          </p:nvPr>
        </p:nvSpPr>
        <p:spPr>
          <a:xfrm>
            <a:off x="826396" y="586855"/>
            <a:ext cx="4230100" cy="3387497"/>
          </a:xfrm>
        </p:spPr>
        <p:txBody>
          <a:bodyPr anchor="b">
            <a:normAutofit/>
          </a:bodyPr>
          <a:lstStyle/>
          <a:p>
            <a:pPr algn="r"/>
            <a:r>
              <a:rPr lang="en-US" sz="3700">
                <a:solidFill>
                  <a:srgbClr val="FFFFFF"/>
                </a:solidFill>
              </a:rPr>
              <a:t>Other Considerations/Next Steps</a:t>
            </a:r>
          </a:p>
        </p:txBody>
      </p:sp>
      <p:sp>
        <p:nvSpPr>
          <p:cNvPr id="3" name="Content Placeholder 2">
            <a:extLst>
              <a:ext uri="{FF2B5EF4-FFF2-40B4-BE49-F238E27FC236}">
                <a16:creationId xmlns:a16="http://schemas.microsoft.com/office/drawing/2014/main" id="{52477F15-FE5B-DCD4-8FF5-7ABDDC51A587}"/>
              </a:ext>
            </a:extLst>
          </p:cNvPr>
          <p:cNvSpPr>
            <a:spLocks noGrp="1"/>
          </p:cNvSpPr>
          <p:nvPr>
            <p:ph idx="1"/>
          </p:nvPr>
        </p:nvSpPr>
        <p:spPr>
          <a:xfrm>
            <a:off x="6503158" y="649480"/>
            <a:ext cx="5261049" cy="5908338"/>
          </a:xfrm>
        </p:spPr>
        <p:txBody>
          <a:bodyPr anchor="ctr">
            <a:normAutofit/>
          </a:bodyPr>
          <a:lstStyle/>
          <a:p>
            <a:r>
              <a:rPr lang="en-US" sz="1300" dirty="0"/>
              <a:t>1. We are considering plane options from a perspective of safety. There are other factors to consider:</a:t>
            </a:r>
          </a:p>
          <a:p>
            <a:pPr marL="0" indent="0">
              <a:buNone/>
            </a:pPr>
            <a:r>
              <a:rPr lang="en-US" sz="1300" dirty="0"/>
              <a:t>    	a. Cost - What budget does the company have. Will the 	company have access to financing to purchase the plane</a:t>
            </a:r>
          </a:p>
          <a:p>
            <a:pPr marL="0" indent="0">
              <a:buNone/>
            </a:pPr>
            <a:r>
              <a:rPr lang="en-US" sz="1300" dirty="0"/>
              <a:t>    	b. Passenger Capacity: How many people would like to                 	travel at a time?</a:t>
            </a:r>
          </a:p>
          <a:p>
            <a:pPr marL="0" indent="0">
              <a:buNone/>
            </a:pPr>
            <a:r>
              <a:rPr lang="en-US" sz="1300" dirty="0"/>
              <a:t>    	c. Flight Range: What kind of distances would the 	company look at traveling</a:t>
            </a:r>
          </a:p>
          <a:p>
            <a:pPr marL="0" indent="0">
              <a:buNone/>
            </a:pPr>
            <a:endParaRPr lang="en-US" sz="1300" dirty="0"/>
          </a:p>
          <a:p>
            <a:r>
              <a:rPr lang="en-US" sz="1300" dirty="0"/>
              <a:t>2. Even when looking at safety there are other factors to consider:</a:t>
            </a:r>
          </a:p>
          <a:p>
            <a:pPr marL="0" indent="0">
              <a:buNone/>
            </a:pPr>
            <a:r>
              <a:rPr lang="en-US" sz="1300" dirty="0"/>
              <a:t>    	a. Most fatal accidents have happened under poorer 	visual 	conditions. Perhaps rather than focusing on the type of 	plane, it might be better to focus on the flying conditions and 	fly during better weather conditions</a:t>
            </a:r>
          </a:p>
          <a:p>
            <a:pPr marL="0" indent="0">
              <a:buNone/>
            </a:pPr>
            <a:endParaRPr lang="en-US" sz="1300" dirty="0"/>
          </a:p>
          <a:p>
            <a:r>
              <a:rPr lang="en-US" sz="1300" dirty="0"/>
              <a:t>3. When assessing safety from the point of view of Total Fatal Injuries, it can be misleading as we don't know the plane passenger capacity. For example, we see that Cessna planes have the highest proportion of fatal injuries. That could be a safety issue, or it could be they are bigger planes carrying more people so, when there is an accident it is likely to have more fatal injuries</a:t>
            </a:r>
          </a:p>
        </p:txBody>
      </p:sp>
    </p:spTree>
    <p:extLst>
      <p:ext uri="{BB962C8B-B14F-4D97-AF65-F5344CB8AC3E}">
        <p14:creationId xmlns:p14="http://schemas.microsoft.com/office/powerpoint/2010/main" val="3282135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EBA540-CD6C-D386-8A66-E1A7524C1E81}"/>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Questions?</a:t>
            </a:r>
          </a:p>
        </p:txBody>
      </p:sp>
      <p:sp>
        <p:nvSpPr>
          <p:cNvPr id="3" name="Content Placeholder 2">
            <a:extLst>
              <a:ext uri="{FF2B5EF4-FFF2-40B4-BE49-F238E27FC236}">
                <a16:creationId xmlns:a16="http://schemas.microsoft.com/office/drawing/2014/main" id="{5D60F235-D116-779B-484C-CBDBFD4FAD38}"/>
              </a:ext>
            </a:extLst>
          </p:cNvPr>
          <p:cNvSpPr>
            <a:spLocks noGrp="1"/>
          </p:cNvSpPr>
          <p:nvPr>
            <p:ph idx="1"/>
          </p:nvPr>
        </p:nvSpPr>
        <p:spPr>
          <a:xfrm>
            <a:off x="6503158" y="649480"/>
            <a:ext cx="4862447" cy="5546047"/>
          </a:xfrm>
        </p:spPr>
        <p:txBody>
          <a:bodyPr anchor="ctr">
            <a:normAutofit/>
          </a:bodyPr>
          <a:lstStyle/>
          <a:p>
            <a:r>
              <a:rPr lang="en-US" sz="2000"/>
              <a:t>Feel free to reach out to me at </a:t>
            </a:r>
            <a:r>
              <a:rPr lang="en-US" sz="2000">
                <a:hlinkClick r:id="rId2"/>
              </a:rPr>
              <a:t>balramo92@gmail.com</a:t>
            </a:r>
            <a:endParaRPr lang="en-US" sz="2000"/>
          </a:p>
          <a:p>
            <a:r>
              <a:rPr lang="en-US" sz="2000"/>
              <a:t>LinkedIN: https://www.linkedin.com/in/balramo92/</a:t>
            </a:r>
          </a:p>
        </p:txBody>
      </p:sp>
    </p:spTree>
    <p:extLst>
      <p:ext uri="{BB962C8B-B14F-4D97-AF65-F5344CB8AC3E}">
        <p14:creationId xmlns:p14="http://schemas.microsoft.com/office/powerpoint/2010/main" val="3646027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7D7757-BB29-1225-2DA6-189123325FEE}"/>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Overview</a:t>
            </a:r>
          </a:p>
        </p:txBody>
      </p:sp>
      <p:graphicFrame>
        <p:nvGraphicFramePr>
          <p:cNvPr id="15" name="Content Placeholder 2">
            <a:extLst>
              <a:ext uri="{FF2B5EF4-FFF2-40B4-BE49-F238E27FC236}">
                <a16:creationId xmlns:a16="http://schemas.microsoft.com/office/drawing/2014/main" id="{7B4015A5-2A0F-A3E4-BF1E-F231D132728F}"/>
              </a:ext>
            </a:extLst>
          </p:cNvPr>
          <p:cNvGraphicFramePr>
            <a:graphicFrameLocks noGrp="1"/>
          </p:cNvGraphicFramePr>
          <p:nvPr>
            <p:ph idx="1"/>
            <p:extLst>
              <p:ext uri="{D42A27DB-BD31-4B8C-83A1-F6EECF244321}">
                <p14:modId xmlns:p14="http://schemas.microsoft.com/office/powerpoint/2010/main" val="10683554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6321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AD829E-1111-E428-8F06-224FE449EF5D}"/>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Business Understanding</a:t>
            </a:r>
          </a:p>
        </p:txBody>
      </p:sp>
      <p:sp>
        <p:nvSpPr>
          <p:cNvPr id="3" name="Content Placeholder 2">
            <a:extLst>
              <a:ext uri="{FF2B5EF4-FFF2-40B4-BE49-F238E27FC236}">
                <a16:creationId xmlns:a16="http://schemas.microsoft.com/office/drawing/2014/main" id="{5298FCA5-276D-7AAF-8A19-C06097930986}"/>
              </a:ext>
            </a:extLst>
          </p:cNvPr>
          <p:cNvSpPr>
            <a:spLocks noGrp="1"/>
          </p:cNvSpPr>
          <p:nvPr>
            <p:ph idx="1"/>
          </p:nvPr>
        </p:nvSpPr>
        <p:spPr>
          <a:xfrm>
            <a:off x="6503158" y="649480"/>
            <a:ext cx="4862447" cy="5546047"/>
          </a:xfrm>
        </p:spPr>
        <p:txBody>
          <a:bodyPr anchor="ctr">
            <a:normAutofit/>
          </a:bodyPr>
          <a:lstStyle/>
          <a:p>
            <a:pPr marL="0" indent="0">
              <a:buNone/>
            </a:pPr>
            <a:r>
              <a:rPr lang="en-US" sz="2000" dirty="0"/>
              <a:t>Our company is expanding into new industries to diversify its portfolio. Specifically, we are interested in purchasing and operating airplanes for commercial and private enterprises, but do not know anything about the potential risks of aircraft. Based on the data we must produce actionable insights into what kind of aircraft to purchase</a:t>
            </a:r>
          </a:p>
        </p:txBody>
      </p:sp>
    </p:spTree>
    <p:extLst>
      <p:ext uri="{BB962C8B-B14F-4D97-AF65-F5344CB8AC3E}">
        <p14:creationId xmlns:p14="http://schemas.microsoft.com/office/powerpoint/2010/main" val="2040589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CDE1D-D774-8CED-DB92-2CF176D61402}"/>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Data Understanding</a:t>
            </a:r>
          </a:p>
        </p:txBody>
      </p:sp>
      <p:sp>
        <p:nvSpPr>
          <p:cNvPr id="3" name="Content Placeholder 2">
            <a:extLst>
              <a:ext uri="{FF2B5EF4-FFF2-40B4-BE49-F238E27FC236}">
                <a16:creationId xmlns:a16="http://schemas.microsoft.com/office/drawing/2014/main" id="{514F7130-BAE0-83D4-B841-E1157420D53E}"/>
              </a:ext>
            </a:extLst>
          </p:cNvPr>
          <p:cNvSpPr>
            <a:spLocks noGrp="1"/>
          </p:cNvSpPr>
          <p:nvPr>
            <p:ph idx="1"/>
          </p:nvPr>
        </p:nvSpPr>
        <p:spPr>
          <a:xfrm>
            <a:off x="4581727" y="649480"/>
            <a:ext cx="3025303" cy="5546047"/>
          </a:xfrm>
        </p:spPr>
        <p:txBody>
          <a:bodyPr anchor="ctr">
            <a:normAutofit/>
          </a:bodyPr>
          <a:lstStyle/>
          <a:p>
            <a:r>
              <a:rPr lang="en-US" sz="2000"/>
              <a:t>31 Columns</a:t>
            </a:r>
          </a:p>
          <a:p>
            <a:r>
              <a:rPr lang="en-US" sz="2000"/>
              <a:t>5 columns of float data types and the rest are string type</a:t>
            </a:r>
          </a:p>
        </p:txBody>
      </p:sp>
      <p:pic>
        <p:nvPicPr>
          <p:cNvPr id="5" name="Picture 4">
            <a:extLst>
              <a:ext uri="{FF2B5EF4-FFF2-40B4-BE49-F238E27FC236}">
                <a16:creationId xmlns:a16="http://schemas.microsoft.com/office/drawing/2014/main" id="{8468EBF3-396F-F0C7-AED1-CCE075C6CE7E}"/>
              </a:ext>
            </a:extLst>
          </p:cNvPr>
          <p:cNvPicPr>
            <a:picLocks noChangeAspect="1"/>
          </p:cNvPicPr>
          <p:nvPr/>
        </p:nvPicPr>
        <p:blipFill>
          <a:blip r:embed="rId2"/>
          <a:stretch>
            <a:fillRect/>
          </a:stretch>
        </p:blipFill>
        <p:spPr>
          <a:xfrm>
            <a:off x="8109502" y="1267091"/>
            <a:ext cx="3615776" cy="4335696"/>
          </a:xfrm>
          <a:prstGeom prst="rect">
            <a:avLst/>
          </a:prstGeom>
        </p:spPr>
      </p:pic>
    </p:spTree>
    <p:extLst>
      <p:ext uri="{BB962C8B-B14F-4D97-AF65-F5344CB8AC3E}">
        <p14:creationId xmlns:p14="http://schemas.microsoft.com/office/powerpoint/2010/main" val="511520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CDE1D-D774-8CED-DB92-2CF176D61402}"/>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Data Understanding – Null Values</a:t>
            </a:r>
          </a:p>
        </p:txBody>
      </p:sp>
      <p:sp>
        <p:nvSpPr>
          <p:cNvPr id="3" name="Content Placeholder 2">
            <a:extLst>
              <a:ext uri="{FF2B5EF4-FFF2-40B4-BE49-F238E27FC236}">
                <a16:creationId xmlns:a16="http://schemas.microsoft.com/office/drawing/2014/main" id="{514F7130-BAE0-83D4-B841-E1157420D53E}"/>
              </a:ext>
            </a:extLst>
          </p:cNvPr>
          <p:cNvSpPr>
            <a:spLocks noGrp="1"/>
          </p:cNvSpPr>
          <p:nvPr>
            <p:ph idx="1"/>
          </p:nvPr>
        </p:nvSpPr>
        <p:spPr>
          <a:xfrm>
            <a:off x="4581727" y="649480"/>
            <a:ext cx="3025303" cy="5546047"/>
          </a:xfrm>
        </p:spPr>
        <p:txBody>
          <a:bodyPr anchor="ctr">
            <a:normAutofit/>
          </a:bodyPr>
          <a:lstStyle/>
          <a:p>
            <a:r>
              <a:rPr lang="en-US" sz="2000"/>
              <a:t>There are quite a few columns with more than 30000 missing values - thats more than 30% of the data</a:t>
            </a:r>
          </a:p>
        </p:txBody>
      </p:sp>
      <p:pic>
        <p:nvPicPr>
          <p:cNvPr id="8" name="Picture 7">
            <a:extLst>
              <a:ext uri="{FF2B5EF4-FFF2-40B4-BE49-F238E27FC236}">
                <a16:creationId xmlns:a16="http://schemas.microsoft.com/office/drawing/2014/main" id="{0FFA735C-F8B6-33A4-1096-728AD602CBC0}"/>
              </a:ext>
            </a:extLst>
          </p:cNvPr>
          <p:cNvPicPr>
            <a:picLocks noChangeAspect="1"/>
          </p:cNvPicPr>
          <p:nvPr/>
        </p:nvPicPr>
        <p:blipFill>
          <a:blip r:embed="rId2"/>
          <a:stretch>
            <a:fillRect/>
          </a:stretch>
        </p:blipFill>
        <p:spPr>
          <a:xfrm>
            <a:off x="8296759" y="473654"/>
            <a:ext cx="3241261" cy="5922571"/>
          </a:xfrm>
          <a:prstGeom prst="rect">
            <a:avLst/>
          </a:prstGeom>
        </p:spPr>
      </p:pic>
    </p:spTree>
    <p:extLst>
      <p:ext uri="{BB962C8B-B14F-4D97-AF65-F5344CB8AC3E}">
        <p14:creationId xmlns:p14="http://schemas.microsoft.com/office/powerpoint/2010/main" val="117676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CDE1D-D774-8CED-DB92-2CF176D61402}"/>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Data Understanding – Duplicate Values</a:t>
            </a:r>
          </a:p>
        </p:txBody>
      </p:sp>
      <p:sp>
        <p:nvSpPr>
          <p:cNvPr id="3" name="Content Placeholder 2">
            <a:extLst>
              <a:ext uri="{FF2B5EF4-FFF2-40B4-BE49-F238E27FC236}">
                <a16:creationId xmlns:a16="http://schemas.microsoft.com/office/drawing/2014/main" id="{514F7130-BAE0-83D4-B841-E1157420D53E}"/>
              </a:ext>
            </a:extLst>
          </p:cNvPr>
          <p:cNvSpPr>
            <a:spLocks noGrp="1"/>
          </p:cNvSpPr>
          <p:nvPr>
            <p:ph idx="1"/>
          </p:nvPr>
        </p:nvSpPr>
        <p:spPr>
          <a:xfrm>
            <a:off x="4581727" y="649480"/>
            <a:ext cx="3025303" cy="5546047"/>
          </a:xfrm>
        </p:spPr>
        <p:txBody>
          <a:bodyPr anchor="ctr">
            <a:normAutofit/>
          </a:bodyPr>
          <a:lstStyle/>
          <a:p>
            <a:r>
              <a:rPr lang="en-US" sz="2000"/>
              <a:t>This is a sample from the “Make” column to illustrate the duplicate numbers </a:t>
            </a:r>
          </a:p>
          <a:p>
            <a:r>
              <a:rPr lang="en-US" sz="2000"/>
              <a:t>We need to group together all duplicate rows into one.</a:t>
            </a:r>
          </a:p>
          <a:p>
            <a:r>
              <a:rPr lang="en-US" sz="2000"/>
              <a:t>We need to do this across all data columns  </a:t>
            </a:r>
          </a:p>
        </p:txBody>
      </p:sp>
      <p:pic>
        <p:nvPicPr>
          <p:cNvPr id="5" name="Picture 4">
            <a:extLst>
              <a:ext uri="{FF2B5EF4-FFF2-40B4-BE49-F238E27FC236}">
                <a16:creationId xmlns:a16="http://schemas.microsoft.com/office/drawing/2014/main" id="{9B22F9AF-45DF-BE59-4324-BA6CF0EE14A3}"/>
              </a:ext>
            </a:extLst>
          </p:cNvPr>
          <p:cNvPicPr>
            <a:picLocks noChangeAspect="1"/>
          </p:cNvPicPr>
          <p:nvPr/>
        </p:nvPicPr>
        <p:blipFill>
          <a:blip r:embed="rId2"/>
          <a:stretch>
            <a:fillRect/>
          </a:stretch>
        </p:blipFill>
        <p:spPr>
          <a:xfrm>
            <a:off x="8109502" y="2282479"/>
            <a:ext cx="3615776" cy="2304921"/>
          </a:xfrm>
          <a:prstGeom prst="rect">
            <a:avLst/>
          </a:prstGeom>
        </p:spPr>
      </p:pic>
    </p:spTree>
    <p:extLst>
      <p:ext uri="{BB962C8B-B14F-4D97-AF65-F5344CB8AC3E}">
        <p14:creationId xmlns:p14="http://schemas.microsoft.com/office/powerpoint/2010/main" val="63333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CCDE1D-D774-8CED-DB92-2CF176D61402}"/>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Data Understanding – Data type issues</a:t>
            </a:r>
          </a:p>
        </p:txBody>
      </p:sp>
      <p:sp>
        <p:nvSpPr>
          <p:cNvPr id="3" name="Content Placeholder 2">
            <a:extLst>
              <a:ext uri="{FF2B5EF4-FFF2-40B4-BE49-F238E27FC236}">
                <a16:creationId xmlns:a16="http://schemas.microsoft.com/office/drawing/2014/main" id="{514F7130-BAE0-83D4-B841-E1157420D53E}"/>
              </a:ext>
            </a:extLst>
          </p:cNvPr>
          <p:cNvSpPr>
            <a:spLocks noGrp="1"/>
          </p:cNvSpPr>
          <p:nvPr>
            <p:ph idx="1"/>
          </p:nvPr>
        </p:nvSpPr>
        <p:spPr>
          <a:xfrm>
            <a:off x="4509743" y="2308269"/>
            <a:ext cx="6609511" cy="3997115"/>
          </a:xfrm>
        </p:spPr>
        <p:txBody>
          <a:bodyPr/>
          <a:lstStyle/>
          <a:p>
            <a:pPr marL="214884" indent="-214884" defTabSz="859536">
              <a:spcBef>
                <a:spcPts val="940"/>
              </a:spcBef>
            </a:pPr>
            <a:r>
              <a:rPr lang="en-US" sz="2632" kern="1200">
                <a:solidFill>
                  <a:schemeClr val="tx1"/>
                </a:solidFill>
                <a:latin typeface="+mn-lt"/>
                <a:ea typeface="+mn-ea"/>
                <a:cs typeface="+mn-cs"/>
              </a:rPr>
              <a:t>Date column needs to be a date data type</a:t>
            </a:r>
            <a:endParaRPr lang="en-US"/>
          </a:p>
        </p:txBody>
      </p:sp>
      <p:pic>
        <p:nvPicPr>
          <p:cNvPr id="4" name="Picture 3">
            <a:extLst>
              <a:ext uri="{FF2B5EF4-FFF2-40B4-BE49-F238E27FC236}">
                <a16:creationId xmlns:a16="http://schemas.microsoft.com/office/drawing/2014/main" id="{25E528A5-C50E-044E-08EA-2DD77DD4A152}"/>
              </a:ext>
            </a:extLst>
          </p:cNvPr>
          <p:cNvPicPr>
            <a:picLocks noChangeAspect="1"/>
          </p:cNvPicPr>
          <p:nvPr/>
        </p:nvPicPr>
        <p:blipFill>
          <a:blip r:embed="rId2"/>
          <a:stretch>
            <a:fillRect/>
          </a:stretch>
        </p:blipFill>
        <p:spPr>
          <a:xfrm>
            <a:off x="1096687" y="2112579"/>
            <a:ext cx="3413056" cy="4092614"/>
          </a:xfrm>
          <a:prstGeom prst="rect">
            <a:avLst/>
          </a:prstGeom>
        </p:spPr>
      </p:pic>
      <p:sp>
        <p:nvSpPr>
          <p:cNvPr id="6" name="Oval 5">
            <a:extLst>
              <a:ext uri="{FF2B5EF4-FFF2-40B4-BE49-F238E27FC236}">
                <a16:creationId xmlns:a16="http://schemas.microsoft.com/office/drawing/2014/main" id="{91E8E03F-3A63-4A03-7677-95177AFA3D9F}"/>
              </a:ext>
            </a:extLst>
          </p:cNvPr>
          <p:cNvSpPr/>
          <p:nvPr/>
        </p:nvSpPr>
        <p:spPr>
          <a:xfrm>
            <a:off x="1241039" y="2535096"/>
            <a:ext cx="865245" cy="17479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F9CC58A-D361-810D-C5D1-F910AB9B465C}"/>
              </a:ext>
            </a:extLst>
          </p:cNvPr>
          <p:cNvSpPr/>
          <p:nvPr/>
        </p:nvSpPr>
        <p:spPr>
          <a:xfrm>
            <a:off x="3581011" y="2535096"/>
            <a:ext cx="639411" cy="17479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6396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B0B7F8-ADBB-919E-CDA5-A5A3BDBF7204}"/>
              </a:ext>
            </a:extLst>
          </p:cNvPr>
          <p:cNvSpPr>
            <a:spLocks noGrp="1"/>
          </p:cNvSpPr>
          <p:nvPr>
            <p:ph type="title"/>
          </p:nvPr>
        </p:nvSpPr>
        <p:spPr>
          <a:xfrm>
            <a:off x="1371599" y="5510253"/>
            <a:ext cx="9895951" cy="1033669"/>
          </a:xfrm>
        </p:spPr>
        <p:txBody>
          <a:bodyPr vert="horz" lIns="91440" tIns="45720" rIns="91440" bIns="45720" rtlCol="0" anchor="ctr">
            <a:normAutofit fontScale="90000"/>
          </a:bodyPr>
          <a:lstStyle/>
          <a:p>
            <a:r>
              <a:rPr lang="en-US" sz="4000" kern="1200" dirty="0">
                <a:solidFill>
                  <a:srgbClr val="FFFFFF"/>
                </a:solidFill>
                <a:latin typeface="+mj-lt"/>
                <a:ea typeface="+mj-ea"/>
                <a:cs typeface="+mj-cs"/>
              </a:rPr>
              <a:t>Data Analysis – Fatal Injuries by Purpose of Travel</a:t>
            </a:r>
          </a:p>
        </p:txBody>
      </p:sp>
      <p:sp>
        <p:nvSpPr>
          <p:cNvPr id="10" name="TextBox 9">
            <a:extLst>
              <a:ext uri="{FF2B5EF4-FFF2-40B4-BE49-F238E27FC236}">
                <a16:creationId xmlns:a16="http://schemas.microsoft.com/office/drawing/2014/main" id="{8C5E1F70-A598-28AA-E2DC-1931103DA716}"/>
              </a:ext>
            </a:extLst>
          </p:cNvPr>
          <p:cNvSpPr txBox="1"/>
          <p:nvPr/>
        </p:nvSpPr>
        <p:spPr>
          <a:xfrm>
            <a:off x="1940256" y="3833199"/>
            <a:ext cx="8332826" cy="111998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t>Personal travel has produced the greatest number fatalities, our focus needs to be directed towards corporate/executive travel as we are buying a plane for that purpose</a:t>
            </a:r>
          </a:p>
        </p:txBody>
      </p:sp>
      <p:pic>
        <p:nvPicPr>
          <p:cNvPr id="20" name="Picture 19">
            <a:extLst>
              <a:ext uri="{FF2B5EF4-FFF2-40B4-BE49-F238E27FC236}">
                <a16:creationId xmlns:a16="http://schemas.microsoft.com/office/drawing/2014/main" id="{AE44BE85-B36F-AD04-949B-00D7EBBF613A}"/>
              </a:ext>
            </a:extLst>
          </p:cNvPr>
          <p:cNvPicPr>
            <a:picLocks noChangeAspect="1"/>
          </p:cNvPicPr>
          <p:nvPr/>
        </p:nvPicPr>
        <p:blipFill>
          <a:blip r:embed="rId2"/>
          <a:stretch>
            <a:fillRect/>
          </a:stretch>
        </p:blipFill>
        <p:spPr>
          <a:xfrm>
            <a:off x="4076135" y="274575"/>
            <a:ext cx="4039164" cy="3410426"/>
          </a:xfrm>
          <a:prstGeom prst="rect">
            <a:avLst/>
          </a:prstGeom>
        </p:spPr>
      </p:pic>
    </p:spTree>
    <p:extLst>
      <p:ext uri="{BB962C8B-B14F-4D97-AF65-F5344CB8AC3E}">
        <p14:creationId xmlns:p14="http://schemas.microsoft.com/office/powerpoint/2010/main" val="2658573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B0B7F8-ADBB-919E-CDA5-A5A3BDBF7204}"/>
              </a:ext>
            </a:extLst>
          </p:cNvPr>
          <p:cNvSpPr>
            <a:spLocks noGrp="1"/>
          </p:cNvSpPr>
          <p:nvPr>
            <p:ph type="title"/>
          </p:nvPr>
        </p:nvSpPr>
        <p:spPr>
          <a:xfrm>
            <a:off x="1371599" y="5510253"/>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Data Analysis – Fatal Injuries by Engine Type</a:t>
            </a:r>
          </a:p>
        </p:txBody>
      </p:sp>
      <p:pic>
        <p:nvPicPr>
          <p:cNvPr id="9" name="Picture 8">
            <a:extLst>
              <a:ext uri="{FF2B5EF4-FFF2-40B4-BE49-F238E27FC236}">
                <a16:creationId xmlns:a16="http://schemas.microsoft.com/office/drawing/2014/main" id="{07B9F667-597C-B692-50D0-35E2AC7BBE2E}"/>
              </a:ext>
            </a:extLst>
          </p:cNvPr>
          <p:cNvPicPr>
            <a:picLocks noChangeAspect="1"/>
          </p:cNvPicPr>
          <p:nvPr/>
        </p:nvPicPr>
        <p:blipFill>
          <a:blip r:embed="rId2"/>
          <a:stretch>
            <a:fillRect/>
          </a:stretch>
        </p:blipFill>
        <p:spPr>
          <a:xfrm>
            <a:off x="2620029" y="402570"/>
            <a:ext cx="6951941" cy="3215273"/>
          </a:xfrm>
          <a:prstGeom prst="rect">
            <a:avLst/>
          </a:prstGeom>
        </p:spPr>
      </p:pic>
      <p:sp>
        <p:nvSpPr>
          <p:cNvPr id="10" name="TextBox 9">
            <a:extLst>
              <a:ext uri="{FF2B5EF4-FFF2-40B4-BE49-F238E27FC236}">
                <a16:creationId xmlns:a16="http://schemas.microsoft.com/office/drawing/2014/main" id="{8C5E1F70-A598-28AA-E2DC-1931103DA716}"/>
              </a:ext>
            </a:extLst>
          </p:cNvPr>
          <p:cNvSpPr txBox="1"/>
          <p:nvPr/>
        </p:nvSpPr>
        <p:spPr>
          <a:xfrm>
            <a:off x="1940256" y="3833199"/>
            <a:ext cx="8332826" cy="111998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Receprocating Engine by far the engine involved in the highest number of fatalities</a:t>
            </a:r>
          </a:p>
        </p:txBody>
      </p:sp>
    </p:spTree>
    <p:extLst>
      <p:ext uri="{BB962C8B-B14F-4D97-AF65-F5344CB8AC3E}">
        <p14:creationId xmlns:p14="http://schemas.microsoft.com/office/powerpoint/2010/main" val="3824072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677</Words>
  <Application>Microsoft Office PowerPoint</Application>
  <PresentationFormat>Widescreen</PresentationFormat>
  <Paragraphs>52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Phase 1 Project</vt:lpstr>
      <vt:lpstr>Overview</vt:lpstr>
      <vt:lpstr>Business Understanding</vt:lpstr>
      <vt:lpstr>Data Understanding</vt:lpstr>
      <vt:lpstr>Data Understanding – Null Values</vt:lpstr>
      <vt:lpstr>Data Understanding – Duplicate Values</vt:lpstr>
      <vt:lpstr>Data Understanding – Data type issues</vt:lpstr>
      <vt:lpstr>Data Analysis – Fatal Injuries by Purpose of Travel</vt:lpstr>
      <vt:lpstr>Data Analysis – Fatal Injuries by Engine Type</vt:lpstr>
      <vt:lpstr>Data Analysis – Weather Impact on proportion of Fatal vs Non Fatal </vt:lpstr>
      <vt:lpstr>Data Analysis – Executive Travel</vt:lpstr>
      <vt:lpstr>Data Analysis – Executive Travel</vt:lpstr>
      <vt:lpstr>Recommendations</vt:lpstr>
      <vt:lpstr>Other Considerations/Next Steps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1 Project</dc:title>
  <dc:creator>Balram Ottapathu</dc:creator>
  <cp:lastModifiedBy>Balram Ottapathu</cp:lastModifiedBy>
  <cp:revision>1</cp:revision>
  <dcterms:created xsi:type="dcterms:W3CDTF">2023-07-11T13:28:49Z</dcterms:created>
  <dcterms:modified xsi:type="dcterms:W3CDTF">2023-07-11T16:47:25Z</dcterms:modified>
</cp:coreProperties>
</file>