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803664"/>
          </a:xfrm>
        </p:spPr>
        <p:txBody>
          <a:bodyPr>
            <a:normAutofit fontScale="90000"/>
          </a:bodyPr>
          <a:lstStyle/>
          <a:p>
            <a:r>
              <a:rPr sz="3600" b="1" dirty="0">
                <a:solidFill>
                  <a:srgbClr val="00468C"/>
                </a:solidFill>
              </a:rPr>
              <a:t>Hotel Revenue Management System – Data Science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solidFill>
                  <a:srgbClr val="323232"/>
                </a:solidFill>
              </a:rPr>
              <a:t>Name: Balram Shah</a:t>
            </a:r>
          </a:p>
          <a:p>
            <a:r>
              <a:rPr sz="2000" dirty="0">
                <a:solidFill>
                  <a:srgbClr val="323232"/>
                </a:solidFill>
              </a:rPr>
              <a:t>Affiliation: Internship at HCL Technologies</a:t>
            </a:r>
          </a:p>
          <a:p>
            <a:r>
              <a:rPr sz="2000" dirty="0">
                <a:solidFill>
                  <a:srgbClr val="323232"/>
                </a:solidFill>
              </a:rPr>
              <a:t>Date: 29/04/2025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468C"/>
                </a:solidFill>
              </a:rPr>
              <a:t>Dashboard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Built using Streamlit.</a:t>
            </a:r>
          </a:p>
          <a:p>
            <a:r>
              <a:rPr sz="2000">
                <a:solidFill>
                  <a:srgbClr val="323232"/>
                </a:solidFill>
              </a:rPr>
              <a:t>- Features: Interactive filters, Real-time prediction form.</a:t>
            </a:r>
          </a:p>
          <a:p>
            <a:r>
              <a:rPr sz="2000">
                <a:solidFill>
                  <a:srgbClr val="323232"/>
                </a:solidFill>
              </a:rPr>
              <a:t>- Visual insights with dynamic charts.</a:t>
            </a:r>
          </a:p>
          <a:p>
            <a:r>
              <a:rPr sz="2000">
                <a:solidFill>
                  <a:srgbClr val="323232"/>
                </a:solidFill>
              </a:rPr>
              <a:t>- Data download option available.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468C"/>
                </a:solidFill>
              </a:rPr>
              <a:t>Key Findings &amp;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Seasonal trends significantly affect revenue.</a:t>
            </a:r>
          </a:p>
          <a:p>
            <a:r>
              <a:rPr sz="2000">
                <a:solidFill>
                  <a:srgbClr val="323232"/>
                </a:solidFill>
              </a:rPr>
              <a:t>- Short lead-time bookings have higher cancellation rates.</a:t>
            </a:r>
          </a:p>
          <a:p>
            <a:r>
              <a:rPr sz="2000">
                <a:solidFill>
                  <a:srgbClr val="323232"/>
                </a:solidFill>
              </a:rPr>
              <a:t>- Smart pricing boosts profitability without affecting customer satisfaction.</a:t>
            </a:r>
          </a:p>
          <a:p>
            <a:r>
              <a:rPr sz="2000">
                <a:solidFill>
                  <a:srgbClr val="323232"/>
                </a:solidFill>
              </a:rPr>
              <a:t>- Data-driven strategies improve decision-making.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468C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Demonstrated end-to-end data science application.</a:t>
            </a:r>
          </a:p>
          <a:p>
            <a:r>
              <a:rPr sz="2000">
                <a:solidFill>
                  <a:srgbClr val="323232"/>
                </a:solidFill>
              </a:rPr>
              <a:t>- Achieved predictive revenue management.</a:t>
            </a:r>
          </a:p>
          <a:p>
            <a:r>
              <a:rPr sz="2000">
                <a:solidFill>
                  <a:srgbClr val="323232"/>
                </a:solidFill>
              </a:rPr>
              <a:t>- Enabled hotel managers to make informed decisions.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468C"/>
                </a:solidFill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Integrate real-time competitor pricing data.</a:t>
            </a:r>
          </a:p>
          <a:p>
            <a:r>
              <a:rPr sz="2000">
                <a:solidFill>
                  <a:srgbClr val="323232"/>
                </a:solidFill>
              </a:rPr>
              <a:t>- Expand support for multiple hotel properties.</a:t>
            </a:r>
          </a:p>
          <a:p>
            <a:r>
              <a:rPr sz="2000">
                <a:solidFill>
                  <a:srgbClr val="323232"/>
                </a:solidFill>
              </a:rPr>
              <a:t>- Add guest sentiment analysis.</a:t>
            </a:r>
          </a:p>
          <a:p>
            <a:r>
              <a:rPr sz="2000">
                <a:solidFill>
                  <a:srgbClr val="323232"/>
                </a:solidFill>
              </a:rPr>
              <a:t>- Connect with external booking APIs for real-time updates.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468C"/>
                </a:solidFill>
              </a:rPr>
              <a:t>Introduction to the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Hotels face challenges in dynamic pricing and occupancy management.</a:t>
            </a:r>
          </a:p>
          <a:p>
            <a:r>
              <a:rPr sz="2000">
                <a:solidFill>
                  <a:srgbClr val="323232"/>
                </a:solidFill>
              </a:rPr>
              <a:t>- Traditional models fail to adapt to market changes.</a:t>
            </a:r>
          </a:p>
          <a:p>
            <a:r>
              <a:rPr sz="2000">
                <a:solidFill>
                  <a:srgbClr val="323232"/>
                </a:solidFill>
              </a:rPr>
              <a:t>- Aim: Improve pricing, forecasting, and resource utilization.</a:t>
            </a:r>
          </a:p>
          <a:p>
            <a:r>
              <a:rPr sz="2000">
                <a:solidFill>
                  <a:srgbClr val="323232"/>
                </a:solidFill>
              </a:rPr>
              <a:t>- Solution: ML and analytics-driven revenue management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468C"/>
                </a:solidFill>
              </a:rP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Optimize Room Rates using dynamic strategies.</a:t>
            </a:r>
          </a:p>
          <a:p>
            <a:r>
              <a:rPr sz="2000">
                <a:solidFill>
                  <a:srgbClr val="323232"/>
                </a:solidFill>
              </a:rPr>
              <a:t>- Forecast Occupancy variations accurately.</a:t>
            </a:r>
          </a:p>
          <a:p>
            <a:r>
              <a:rPr sz="2000">
                <a:solidFill>
                  <a:srgbClr val="323232"/>
                </a:solidFill>
              </a:rPr>
              <a:t>- Support Data-driven Decision-Making.</a:t>
            </a:r>
          </a:p>
          <a:p>
            <a:r>
              <a:rPr sz="2000">
                <a:solidFill>
                  <a:srgbClr val="323232"/>
                </a:solidFill>
              </a:rPr>
              <a:t>- Enhance Competitiveness with real-time analytics.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468C"/>
                </a:solidFill>
              </a:rPr>
              <a:t>Data Collection &amp; 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Source: Hotel revenue dataset (70,000+ records).</a:t>
            </a:r>
          </a:p>
          <a:p>
            <a:r>
              <a:rPr sz="2000">
                <a:solidFill>
                  <a:srgbClr val="323232"/>
                </a:solidFill>
              </a:rPr>
              <a:t>- Key variables: Room rates, Occupancy, Competitor pricing, Customer segments.</a:t>
            </a:r>
          </a:p>
          <a:p>
            <a:r>
              <a:rPr sz="2000">
                <a:solidFill>
                  <a:srgbClr val="323232"/>
                </a:solidFill>
              </a:rPr>
              <a:t>- Post-cleaning dataset: 'cleaned_hoteldata_before_encoding.csv'.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468C"/>
                </a:solidFill>
              </a:rP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Removed duplicates and irrelevant columns.</a:t>
            </a:r>
          </a:p>
          <a:p>
            <a:r>
              <a:rPr sz="2000">
                <a:solidFill>
                  <a:srgbClr val="323232"/>
                </a:solidFill>
              </a:rPr>
              <a:t>- Handled missing values.</a:t>
            </a:r>
          </a:p>
          <a:p>
            <a:r>
              <a:rPr sz="2000">
                <a:solidFill>
                  <a:srgbClr val="323232"/>
                </a:solidFill>
              </a:rPr>
              <a:t>- Standardized formats and categorical values.</a:t>
            </a:r>
          </a:p>
          <a:p>
            <a:r>
              <a:rPr sz="2000">
                <a:solidFill>
                  <a:srgbClr val="323232"/>
                </a:solidFill>
              </a:rPr>
              <a:t>- Detected outliers (IQR method) but preserved real-world pricing variations.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468C"/>
                </a:solidFill>
              </a:rP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Analyzed revenue trends, cancellations, booking patterns.</a:t>
            </a:r>
          </a:p>
          <a:p>
            <a:r>
              <a:rPr sz="2000">
                <a:solidFill>
                  <a:srgbClr val="323232"/>
                </a:solidFill>
              </a:rPr>
              <a:t>- Identified seasonal and customer segment behaviors.</a:t>
            </a:r>
          </a:p>
          <a:p>
            <a:r>
              <a:rPr sz="2000">
                <a:solidFill>
                  <a:srgbClr val="323232"/>
                </a:solidFill>
              </a:rPr>
              <a:t>- Tools used: Seaborn, Matplotlib, Plotly.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468C"/>
                </a:solidFill>
              </a:rPr>
              <a:t>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Monthly Revenue Trends.</a:t>
            </a:r>
          </a:p>
          <a:p>
            <a:r>
              <a:rPr sz="2000">
                <a:solidFill>
                  <a:srgbClr val="323232"/>
                </a:solidFill>
              </a:rPr>
              <a:t>- Room Price vs. Occupancy Analysis.</a:t>
            </a:r>
          </a:p>
          <a:p>
            <a:r>
              <a:rPr sz="2000">
                <a:solidFill>
                  <a:srgbClr val="323232"/>
                </a:solidFill>
              </a:rPr>
              <a:t>- Booking Cancellation by Segment.</a:t>
            </a:r>
          </a:p>
          <a:p>
            <a:r>
              <a:rPr sz="2000">
                <a:solidFill>
                  <a:srgbClr val="323232"/>
                </a:solidFill>
              </a:rPr>
              <a:t>- Revenue Contribution by Room Type.</a:t>
            </a:r>
          </a:p>
          <a:p>
            <a:r>
              <a:rPr sz="2000">
                <a:solidFill>
                  <a:srgbClr val="323232"/>
                </a:solidFill>
              </a:rPr>
              <a:t>- Lead Time and Pricing Patterns.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468C"/>
                </a:solidFill>
              </a:rPr>
              <a:t>Feature Engineering &amp;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Feature Scaling: Standardization, Normalization.</a:t>
            </a:r>
          </a:p>
          <a:p>
            <a:r>
              <a:rPr sz="2000">
                <a:solidFill>
                  <a:srgbClr val="323232"/>
                </a:solidFill>
              </a:rPr>
              <a:t>- Label and Map Encoding.</a:t>
            </a:r>
          </a:p>
          <a:p>
            <a:r>
              <a:rPr sz="2000">
                <a:solidFill>
                  <a:srgbClr val="323232"/>
                </a:solidFill>
              </a:rPr>
              <a:t>- Created binary flags for categorical values.</a:t>
            </a:r>
          </a:p>
          <a:p>
            <a:r>
              <a:rPr sz="2000">
                <a:solidFill>
                  <a:srgbClr val="323232"/>
                </a:solidFill>
              </a:rPr>
              <a:t>- Prepared data for model training.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>
                <a:solidFill>
                  <a:srgbClr val="00468C"/>
                </a:solidFill>
              </a:rPr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</a:rPr>
              <a:t>- Tried: Linear Regression, Decision Tree, Random Forest, XGBoost.</a:t>
            </a:r>
          </a:p>
          <a:p>
            <a:r>
              <a:rPr sz="2000">
                <a:solidFill>
                  <a:srgbClr val="323232"/>
                </a:solidFill>
              </a:rPr>
              <a:t>- Best Model: XGBoost Regressor.</a:t>
            </a:r>
          </a:p>
          <a:p>
            <a:r>
              <a:rPr sz="2000">
                <a:solidFill>
                  <a:srgbClr val="323232"/>
                </a:solidFill>
              </a:rPr>
              <a:t>- Performance: R² = 0.9983, MAE = 31.04, RMSE = 54.68.</a:t>
            </a:r>
          </a:p>
          <a:p>
            <a:r>
              <a:rPr sz="2000">
                <a:solidFill>
                  <a:srgbClr val="323232"/>
                </a:solidFill>
              </a:rPr>
              <a:t>- Important Features: Room Rate, Occupancy, Nights Stayed, Competitor Pricing.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455</Words>
  <Application>Microsoft Office PowerPoint</Application>
  <PresentationFormat>On-screen Show (4:3)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Hotel Revenue Management System – Data Science Project</vt:lpstr>
      <vt:lpstr>Introduction to the Problem Statement</vt:lpstr>
      <vt:lpstr>Project Objectives</vt:lpstr>
      <vt:lpstr>Data Collection &amp; Dataset Description</vt:lpstr>
      <vt:lpstr>Data Cleaning</vt:lpstr>
      <vt:lpstr>Exploratory Data Analysis (EDA)</vt:lpstr>
      <vt:lpstr>Visual Insights</vt:lpstr>
      <vt:lpstr>Feature Engineering &amp; Transformation</vt:lpstr>
      <vt:lpstr>Machine Learning Model</vt:lpstr>
      <vt:lpstr>Dashboard Implementation</vt:lpstr>
      <vt:lpstr>Key Findings &amp; Business Impact</vt:lpstr>
      <vt:lpstr>Conclusion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Balram Shah</cp:lastModifiedBy>
  <cp:revision>2</cp:revision>
  <dcterms:created xsi:type="dcterms:W3CDTF">2013-01-27T09:14:16Z</dcterms:created>
  <dcterms:modified xsi:type="dcterms:W3CDTF">2025-04-28T17:07:55Z</dcterms:modified>
  <cp:category/>
</cp:coreProperties>
</file>