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349" r:id="rId4"/>
    <p:sldId id="359" r:id="rId5"/>
    <p:sldId id="273" r:id="rId6"/>
    <p:sldId id="350" r:id="rId7"/>
    <p:sldId id="272" r:id="rId8"/>
    <p:sldId id="320" r:id="rId9"/>
    <p:sldId id="351" r:id="rId10"/>
    <p:sldId id="353" r:id="rId11"/>
    <p:sldId id="356" r:id="rId12"/>
    <p:sldId id="355" r:id="rId13"/>
    <p:sldId id="319" r:id="rId14"/>
    <p:sldId id="32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E523BE-86A7-4241-BF0C-DABDF0B5BA16}">
          <p14:sldIdLst>
            <p14:sldId id="268"/>
            <p14:sldId id="267"/>
            <p14:sldId id="349"/>
            <p14:sldId id="359"/>
            <p14:sldId id="273"/>
            <p14:sldId id="350"/>
            <p14:sldId id="272"/>
            <p14:sldId id="320"/>
            <p14:sldId id="351"/>
            <p14:sldId id="353"/>
            <p14:sldId id="356"/>
            <p14:sldId id="355"/>
            <p14:sldId id="319"/>
            <p14:sldId id="321"/>
          </p14:sldIdLst>
        </p14:section>
        <p14:section name="Untitled Section" id="{7DC6EA29-0C7C-42B3-8804-238926734AC8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 Sharma" initials="AS" lastIdx="1" clrIdx="0">
    <p:extLst>
      <p:ext uri="{19B8F6BF-5375-455C-9EA6-DF929625EA0E}">
        <p15:presenceInfo xmlns:p15="http://schemas.microsoft.com/office/powerpoint/2012/main" userId="4e8cc8514e8c31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>
      <p:cViewPr>
        <p:scale>
          <a:sx n="75" d="100"/>
          <a:sy n="75" d="100"/>
        </p:scale>
        <p:origin x="108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82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Back-End-Engineering Project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Portal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907704" y="2914198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Asmita Sharma(2310990307)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Balreet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(2310990310)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Bhavisha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Ahuja (2310990312)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Dhruv Kumar (2310990325)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Trainer’s Name : Mr. Rahul.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B704-0D26-2470-992A-7BA2DC1E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F8417-2C1C-B2D6-79CE-935D714522B3}"/>
              </a:ext>
            </a:extLst>
          </p:cNvPr>
          <p:cNvSpPr txBox="1"/>
          <p:nvPr/>
        </p:nvSpPr>
        <p:spPr>
          <a:xfrm>
            <a:off x="5270" y="188640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C9F85-EF5E-E165-10D2-FB03E4EF9802}"/>
              </a:ext>
            </a:extLst>
          </p:cNvPr>
          <p:cNvSpPr txBox="1"/>
          <p:nvPr/>
        </p:nvSpPr>
        <p:spPr>
          <a:xfrm>
            <a:off x="395536" y="107239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practice and give mocks by selecting the subject and can see their results of their respective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ADDA8-8C32-D4C9-6842-CDC1F9E7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4" t="5986" r="17179" b="11841"/>
          <a:stretch>
            <a:fillRect/>
          </a:stretch>
        </p:blipFill>
        <p:spPr>
          <a:xfrm>
            <a:off x="1655676" y="1916832"/>
            <a:ext cx="6120680" cy="367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6D14F-E436-30B0-5F89-A002A3F82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79302" r="15351" b="7252"/>
          <a:stretch>
            <a:fillRect/>
          </a:stretch>
        </p:blipFill>
        <p:spPr>
          <a:xfrm>
            <a:off x="1259632" y="5725794"/>
            <a:ext cx="6912768" cy="7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2C98-9E26-2590-DA0F-8EFDAA88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839AB-02DF-01FF-1CD7-4B083F898E3B}"/>
              </a:ext>
            </a:extLst>
          </p:cNvPr>
          <p:cNvSpPr txBox="1"/>
          <p:nvPr/>
        </p:nvSpPr>
        <p:spPr>
          <a:xfrm>
            <a:off x="179512" y="116632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41CEF-174A-6860-035C-43147A72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851" r="5113" b="6267"/>
          <a:stretch>
            <a:fillRect/>
          </a:stretch>
        </p:blipFill>
        <p:spPr>
          <a:xfrm>
            <a:off x="539552" y="1556792"/>
            <a:ext cx="8064896" cy="504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763F2-9DA7-6427-9068-6AF3D62A12FC}"/>
              </a:ext>
            </a:extLst>
          </p:cNvPr>
          <p:cNvSpPr txBox="1"/>
          <p:nvPr/>
        </p:nvSpPr>
        <p:spPr>
          <a:xfrm rot="10800000" flipV="1">
            <a:off x="755576" y="944433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can post a job and it then can be viewed from user’s interface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1049-D0B9-BDC0-4D64-B2E92F33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9A62F-7E19-5222-9127-64568204D352}"/>
              </a:ext>
            </a:extLst>
          </p:cNvPr>
          <p:cNvSpPr txBox="1"/>
          <p:nvPr/>
        </p:nvSpPr>
        <p:spPr>
          <a:xfrm>
            <a:off x="107504" y="225951"/>
            <a:ext cx="373063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Hightlights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C47D-4616-8ABB-B4D5-D5C7DC81A979}"/>
              </a:ext>
            </a:extLst>
          </p:cNvPr>
          <p:cNvSpPr txBox="1"/>
          <p:nvPr/>
        </p:nvSpPr>
        <p:spPr>
          <a:xfrm>
            <a:off x="107504" y="1186667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and view the listed jobs that are posted by employer and can apply for the job by filling the required details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18310-0BF8-F1A2-2678-20093134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4102" r="9028" b="12985"/>
          <a:stretch>
            <a:fillRect/>
          </a:stretch>
        </p:blipFill>
        <p:spPr>
          <a:xfrm>
            <a:off x="0" y="2547493"/>
            <a:ext cx="5473893" cy="3096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68B8A-BB08-D9A3-245C-7D131BC70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t="7749" r="9062" b="9701"/>
          <a:stretch>
            <a:fillRect/>
          </a:stretch>
        </p:blipFill>
        <p:spPr>
          <a:xfrm>
            <a:off x="5364088" y="2547493"/>
            <a:ext cx="3665799" cy="33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70F90-6F79-F470-6116-A8B47DB63B02}"/>
              </a:ext>
            </a:extLst>
          </p:cNvPr>
          <p:cNvSpPr txBox="1"/>
          <p:nvPr/>
        </p:nvSpPr>
        <p:spPr>
          <a:xfrm>
            <a:off x="179512" y="188640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42493-B7C8-FA71-78B0-4929D9251BB6}"/>
              </a:ext>
            </a:extLst>
          </p:cNvPr>
          <p:cNvSpPr txBox="1"/>
          <p:nvPr/>
        </p:nvSpPr>
        <p:spPr>
          <a:xfrm>
            <a:off x="467544" y="960163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can manage all the applicants those requested for the job and accept or reject their requests accordingly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BCB28-8DC0-2B01-3C53-8F4E94887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3406" r="5113"/>
          <a:stretch>
            <a:fillRect/>
          </a:stretch>
        </p:blipFill>
        <p:spPr>
          <a:xfrm>
            <a:off x="467544" y="1778354"/>
            <a:ext cx="8208912" cy="48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07B28-0129-5FDE-3DE2-BD7CFCFDBC2E}"/>
              </a:ext>
            </a:extLst>
          </p:cNvPr>
          <p:cNvSpPr txBox="1"/>
          <p:nvPr/>
        </p:nvSpPr>
        <p:spPr>
          <a:xfrm>
            <a:off x="179512" y="188640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C85F6-1101-3111-F93A-AC112B171F7F}"/>
              </a:ext>
            </a:extLst>
          </p:cNvPr>
          <p:cNvSpPr txBox="1"/>
          <p:nvPr/>
        </p:nvSpPr>
        <p:spPr>
          <a:xfrm>
            <a:off x="611560" y="126492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Data Base snippets from both user and employer interface signifying the storage of the user/employer details, jobs, applications and resumes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60EFD-1175-10A1-AD88-35B88FAB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0"/>
          <a:stretch>
            <a:fillRect/>
          </a:stretch>
        </p:blipFill>
        <p:spPr>
          <a:xfrm>
            <a:off x="0" y="2924944"/>
            <a:ext cx="4463685" cy="3243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4A571-D8CE-2617-E1F2-40A0A1901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8"/>
          <a:stretch>
            <a:fillRect/>
          </a:stretch>
        </p:blipFill>
        <p:spPr>
          <a:xfrm>
            <a:off x="4620369" y="2924944"/>
            <a:ext cx="4523631" cy="34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691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FA4A-18B3-A464-5BB7-40C8CC5A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DEADC-F209-EDBC-D8F7-5D2742427C95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6631E5-DC5F-7DBD-4702-2D00F9D8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473718"/>
            <a:ext cx="8136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1126E6-ADDC-EE54-CC93-9031ACFD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5" y="1042283"/>
            <a:ext cx="898391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Job-Portal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frontend,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&amp;Express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backend,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log in either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simple navigation to choose the appropriate role.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manage job postings and track applicants through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dedicated dashboard.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explore job listings, build resumes, practice assessments,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apply for positions.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and job-related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securely stored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responsive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navigation.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6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DB9F-1696-CFA1-5156-C47F80496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0D67D-CE8F-9ABE-D6F5-EC33F8194E88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E9060B-F88C-E30F-8637-7CA9BF31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17912"/>
            <a:ext cx="813690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often face difficulty finding relevant job opportunities in one centralized platform.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struggle to reach the right candidates efficiently and manage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structured resume-building tools and interview preparation resources for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interaction between job seekers and employers is often unclear or inefficient.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 applications and managing applicant data for employers.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may have complex or non-intuitive interfaces, making navigation harder.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scalable, secure, and user-friendly system that connects job seekers with employers effectively.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84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28CF-267A-1DF4-35B9-632A36F8A40C}"/>
              </a:ext>
            </a:extLst>
          </p:cNvPr>
          <p:cNvSpPr txBox="1"/>
          <p:nvPr/>
        </p:nvSpPr>
        <p:spPr>
          <a:xfrm>
            <a:off x="179512" y="965041"/>
            <a:ext cx="89644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React.js for a responsive and dynamic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role-based dashboards for Users and Employers.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React Router for smooth navigation between pages.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with Node.js and Express.js for handling server-side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APIs for user authentication, job management, and application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middleware for request validation and security.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used to store user profiles, job postings, applications, and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and efficient data retrieval and storage.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for coding, Postman for API testing, Node Package Manager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dependency management.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B2273-FC2E-D77A-2484-E892AFE6D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18734-2CCB-63C7-F640-2701F5395D56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CC0C7-0FAB-126C-CCEB-43A357C9DC7B}"/>
              </a:ext>
            </a:extLst>
          </p:cNvPr>
          <p:cNvSpPr txBox="1"/>
          <p:nvPr/>
        </p:nvSpPr>
        <p:spPr>
          <a:xfrm>
            <a:off x="251520" y="1052736"/>
            <a:ext cx="8640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Separate dashboards for Users and Employers.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Employers can post jobs, manage applicants, and track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view jobs, apply, and get notifications on application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create standard-format resumes within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Preparation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practice assessments in subjects like DSA, aptitude,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profiles, jobs, and applications are stored in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responsive, and intuitive navigation for both roles.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multiple users and employers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key actions and updates for both roles.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3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8072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1253D-0793-D196-907C-958B8E695075}"/>
              </a:ext>
            </a:extLst>
          </p:cNvPr>
          <p:cNvSpPr txBox="1"/>
          <p:nvPr/>
        </p:nvSpPr>
        <p:spPr>
          <a:xfrm>
            <a:off x="251520" y="18864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5EA0C-1DA7-DC18-B3FA-44690BE38225}"/>
              </a:ext>
            </a:extLst>
          </p:cNvPr>
          <p:cNvSpPr txBox="1"/>
          <p:nvPr/>
        </p:nvSpPr>
        <p:spPr>
          <a:xfrm>
            <a:off x="467544" y="96831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Landing Page greets with a welcome statement and offers 2 options for proceeding as user or employer and takes to respective dashboards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A77A1-3F90-263B-B0E8-DFC8086C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2225377"/>
            <a:ext cx="9144000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7232C-E584-E380-2D2F-B17B7283E009}"/>
              </a:ext>
            </a:extLst>
          </p:cNvPr>
          <p:cNvSpPr txBox="1"/>
          <p:nvPr/>
        </p:nvSpPr>
        <p:spPr>
          <a:xfrm>
            <a:off x="251520" y="260648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72A4-2426-6292-ECED-F948C8D42D25}"/>
              </a:ext>
            </a:extLst>
          </p:cNvPr>
          <p:cNvSpPr txBox="1"/>
          <p:nvPr/>
        </p:nvSpPr>
        <p:spPr>
          <a:xfrm>
            <a:off x="395536" y="124320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and Logging in as User, the same functionality is for employer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D7B1DF-F777-924D-A258-D66F31B5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6" t="-586" r="27162" b="586"/>
          <a:stretch>
            <a:fillRect/>
          </a:stretch>
        </p:blipFill>
        <p:spPr>
          <a:xfrm>
            <a:off x="269412" y="1951094"/>
            <a:ext cx="4248472" cy="4423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FC7A3-D056-DEF7-6F45-7D49A0D2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0" r="27951"/>
          <a:stretch>
            <a:fillRect/>
          </a:stretch>
        </p:blipFill>
        <p:spPr>
          <a:xfrm>
            <a:off x="4788024" y="1973954"/>
            <a:ext cx="403244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FF3F5-8C12-E1DB-9BCD-16D4432B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47883-4466-A617-FC78-C947F4800809}"/>
              </a:ext>
            </a:extLst>
          </p:cNvPr>
          <p:cNvSpPr txBox="1"/>
          <p:nvPr/>
        </p:nvSpPr>
        <p:spPr>
          <a:xfrm>
            <a:off x="89756" y="231595"/>
            <a:ext cx="35847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1B9C2-76E6-C8FB-C3DF-30F90523AEF7}"/>
              </a:ext>
            </a:extLst>
          </p:cNvPr>
          <p:cNvSpPr txBox="1"/>
          <p:nvPr/>
        </p:nvSpPr>
        <p:spPr>
          <a:xfrm>
            <a:off x="467544" y="105273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Resume Builder Functionality offers a user to enter his/her details and in returns provides a standard template resume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1F6F-481A-255B-08E4-154BD9BA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3"/>
          <a:stretch>
            <a:fillRect/>
          </a:stretch>
        </p:blipFill>
        <p:spPr>
          <a:xfrm>
            <a:off x="89756" y="2171798"/>
            <a:ext cx="8964488" cy="44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688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balreetttaggar@gmail.com</cp:lastModifiedBy>
  <cp:revision>68</cp:revision>
  <dcterms:created xsi:type="dcterms:W3CDTF">2022-12-12T14:14:34Z</dcterms:created>
  <dcterms:modified xsi:type="dcterms:W3CDTF">2025-09-23T17:43:05Z</dcterms:modified>
</cp:coreProperties>
</file>