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Язык,</a:t>
            </a:r>
            <a:r>
              <a:rPr/>
              <a:t> </a:t>
            </a:r>
            <a:r>
              <a:rPr/>
              <a:t>пакетный</a:t>
            </a:r>
            <a:r>
              <a:rPr/>
              <a:t> </a:t>
            </a:r>
            <a:r>
              <a:rPr/>
              <a:t>менеджер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экосистема</a:t>
            </a:r>
            <a:br/>
            <a:br/>
            <a:r>
              <a:rPr/>
              <a:t>Александр</a:t>
            </a:r>
            <a:r>
              <a:rPr/>
              <a:t> </a:t>
            </a:r>
            <a:r>
              <a:rPr/>
              <a:t>Бантьев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Переменные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стороковая</a:t>
            </a:r>
            <a:r>
              <a:rPr/>
              <a:t> </a:t>
            </a:r>
            <a:r>
              <a:rPr/>
              <a:t>интерполяция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foo = "hello"
nix-repl&gt; "${foo}, world!"
"hello, world!"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Замечание</a:t>
            </a:r>
          </a:p>
          <a:p>
            <a:pPr lvl="0" marL="0" indent="0">
              <a:buNone/>
            </a:pPr>
            <a:r>
              <a:rPr/>
              <a:t>Названия переменных могут содержать знак </a:t>
            </a:r>
            <a:r>
              <a:rPr sz="1800">
                <a:latin typeface="Courier"/>
              </a:rPr>
              <a:t>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foo-bar = 10
nix-repl&gt; foo-bar
10</a:t>
            </a:r>
          </a:p>
          <a:p>
            <a:pPr lvl="0" marL="0" indent="0">
              <a:buNone/>
            </a:pPr>
            <a:r>
              <a:rPr/>
              <a:t>Но не могут содержать не-ASCII!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привет
error: syntax error, unexpected $undefined, at (string):1:1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</a:t>
            </a:r>
            <a:r>
              <a:rPr/>
              <a:t> </a:t>
            </a:r>
            <a:r>
              <a:rPr/>
              <a:t>избежать</a:t>
            </a:r>
            <a:r>
              <a:rPr/>
              <a:t> </a:t>
            </a:r>
            <a:r>
              <a:rPr/>
              <a:t>интерполяции?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Довольно часто встречаются ситуации, когда мы хотим вставить в строку последовательность </a:t>
            </a:r>
            <a:r>
              <a:rPr sz="1800">
                <a:latin typeface="Courier"/>
              </a:rPr>
              <a:t>${...}</a:t>
            </a:r>
            <a:r>
              <a:rPr/>
              <a:t> (например, в bash-код).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"\${foo}"
"${foo}"
nix-repl&gt; ''test ''${foo} test''
"test ${foo} test"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Пути</a:t>
            </a:r>
            <a:r>
              <a:rPr/>
              <a:t> </a:t>
            </a:r>
            <a:r>
              <a:rPr/>
              <a:t>(paths)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/bin/sh
/bin/sh
nix-repl&gt; :t /bin/sh
a path
nix-repl&gt; ./hello # Относительно текущего .nix файла или PWD для repl
/home/balsoft/hello
nix-repl&gt; https://typeable.io
"https://typeable.io"
nix-repl&gt; :t https://typeable.io
a string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Замечание</a:t>
            </a:r>
          </a:p>
          <a:p>
            <a:pPr lvl="0" marL="0" indent="0">
              <a:buNone/>
            </a:pPr>
            <a:r>
              <a:rPr/>
              <a:t>Пути, как и названия переменных, не могут содержать не-ASCII. Я бы рассматривал это, как баг.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/home/balsoft/Документы
error: path '/home/balsoft/' has a trailing slash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Списки</a:t>
            </a:r>
            <a:r>
              <a:rPr/>
              <a:t> </a:t>
            </a:r>
            <a:r>
              <a:rPr/>
              <a:t>(lists)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Списки в Nix иммутабельны и могут содержать значения любых типов вперемешку.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[ 2 "foo" true (2+3) ]
[ 2 "foo" true 5 ]
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Замечание</a:t>
            </a:r>
          </a:p>
          <a:p>
            <a:pPr lvl="0" marL="0" indent="0">
              <a:buNone/>
            </a:pPr>
            <a:r>
              <a:rPr/>
              <a:t>Обратите внимание: элементы списка не разделены запятыми!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[ 1 + 2 ]
error: syntax error, unexpected '+', at (string):1:5
nix-repl&gt; [ (1 + 2) ]
[ 3 ]
nix-repl&gt; [ import ./hello.nix {} ]
[ «primop-app» /home/balsoft/hello.nix { ... } 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Множества</a:t>
            </a:r>
            <a:r>
              <a:rPr/>
              <a:t> </a:t>
            </a:r>
            <a:r>
              <a:rPr/>
              <a:t>аттрибутов</a:t>
            </a:r>
            <a:r>
              <a:rPr/>
              <a:t> </a:t>
            </a:r>
            <a:r>
              <a:rPr/>
              <a:t>(attribute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attrsets)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s = { foo = "bar"; a-b = "baz"; "123" = "num"; }
nix-repl&gt; s
{ "123" = "num"; a-b = "baz"; foo = "bar"; }
nix-repl&gt; s.a-b
"baz"
nix-repl&gt; s."123"
"num"
nix-repl&gt; s.${toString (122 + 1)}
"num"
nix-repl&gt; s.abc or "not found" # Note that `or` is a keyword
"not found"
nix-repl&gt; s // { a = 10; }
{ "123" = "num"; a = 10; a-b = "baz"; foo = "bar"; }
nix-repl&gt; rec { a = 3; b = a + 4; } # Recursive attrset
{ a = 3; b = 7; 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let a = 3; b = 4; in a + b
7
nix-repl&gt; let a = 4; b = a + 5; in b # Let definitions are recursive
9
nix-repl&gt; let a = 3; a = 8; in a
error: attribute `a' at (string):1:12 already defined at (string):1:5
nix-repl&gt; longName = { a = 3; b = 4; }
nix-repl&gt; longName.a + longName.b
7
nix-repl&gt; with longName; a + b
7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Функции</a:t>
            </a:r>
            <a:r>
              <a:rPr/>
              <a:t> </a:t>
            </a:r>
            <a:r>
              <a:rPr/>
              <a:t>(functions)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x: x*2
«lambda»
nix-repl&gt; double = x: x * 2
nix-repl&gt; :t double
a function
nix-repl&gt; double 3
6
nix-repl&gt; greet = end: name: "Hello, ${name} ${end}"
nix-repl&gt; greet "dredozubov" "!"
"Hello, dredozubov !"
nix-repl&gt; greetExclamaition = greet "!"
nix-repl&gt; greetExclamaition "s9gf4ult"
"Hello, s9gf4ult !"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Паттерн-матчинг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greet = { name, end }: "Hello, ${name} ${end}"
nix-repl&gt; greet { name = "ak3n"; exc = "!"; }
"Hello, ak3n !"
nix-repl&gt; greet = { name, end ? "!" }: "Hello, ${name} ${end}"
nix-repl&gt; greet { name = "ak3n"; }
"Hello, ak3n !"
nix-repl&gt; greet { name = "ak3n"; end = "."; }
"Hello, ak3n ."
nix-repl&gt; greet = { name, end ? "!", ... }: "Hello, ${name} ${end}"
nix-repl&gt; greet { name = "ak3n"; end = "."; extra = true; }
"Hello, ak3n ."
nix-repl&gt; foo = {a, ...}@args: args // { a = a + 3; }
nix-repl&gt; foo { a = 10; b = 11; }
{ a = 13; b = 11; 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Подключения</a:t>
            </a:r>
            <a:r>
              <a:rPr/>
              <a:t> </a:t>
            </a:r>
            <a:r>
              <a:rPr/>
              <a:t>файлов</a:t>
            </a:r>
            <a:r>
              <a:rPr/>
              <a:t> </a:t>
            </a:r>
            <a:r>
              <a:rPr/>
              <a:t>(import)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number.nix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3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function.nix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a: a + 3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Обратно в наш уютный repl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a = import ./number.nix
nix-repl&gt; f = import ./function.nix
nix-repl&gt; f a
6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Деривации</a:t>
            </a:r>
            <a:r>
              <a:rPr/>
              <a:t> </a:t>
            </a:r>
            <a:r>
              <a:rPr/>
              <a:t>(derivation)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d = derivation {
            name = "myname"; 
            builder = "mybuilder"; 
            system = "mysystem"; 
          }
nix-repl&gt; :t d
a set
nix-repl&gt; d
«derivation /nix/store/z3hhlxbckx4g3n9sw91nnvlkjvyw754p-myname.drv»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Лирическое отступление</a:t>
            </a:r>
          </a:p>
          <a:p>
            <a:pPr lvl="0" marL="0" indent="0">
              <a:buNone/>
            </a:pPr>
            <a:r>
              <a:rPr/>
              <a:t>На этом этапе нужно рассмотреть, что же представляет из себя nix-the-package-manager.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Вступление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Пакетный</a:t>
            </a:r>
            <a:r>
              <a:rPr/>
              <a:t> </a:t>
            </a:r>
            <a:r>
              <a:rPr/>
              <a:t>менеджер</a:t>
            </a:r>
            <a:r>
              <a:rPr/>
              <a:t> </a:t>
            </a:r>
            <a:r>
              <a:rPr/>
              <a:t>Nix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Хранилище</a:t>
            </a:r>
            <a:r>
              <a:rPr/>
              <a:t> </a:t>
            </a:r>
            <a:r>
              <a:rPr/>
              <a:t>(nix</a:t>
            </a:r>
            <a:r>
              <a:rPr/>
              <a:t> </a:t>
            </a:r>
            <a:r>
              <a:rPr/>
              <a:t>store)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In the beginning was the Store, and the Store was with Nix, and the Store was Nix.</a:t>
            </a:r>
          </a:p>
          <a:p>
            <a:pPr lvl="0" marL="0" indent="0">
              <a:buNone/>
            </a:pPr>
            <a:r>
              <a:rPr i="1"/>
              <a:t>– Nix manual, 1:1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$ </a:t>
            </a:r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/nix/store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wc</a:t>
            </a:r>
            <a:r>
              <a:rPr sz="1800">
                <a:latin typeface="Courier"/>
              </a:rPr>
              <a:t> -l</a:t>
            </a:r>
            <a:br/>
            <a:r>
              <a:rPr sz="1800">
                <a:latin typeface="Courier"/>
              </a:rPr>
              <a:t>46251</a:t>
            </a:r>
            <a:br/>
            <a:r>
              <a:rPr sz="1800">
                <a:latin typeface="Courier"/>
              </a:rPr>
              <a:t>$ nix add-to-store nix.conf</a:t>
            </a:r>
            <a:br/>
            <a:r>
              <a:rPr sz="1800">
                <a:latin typeface="Courier"/>
              </a:rPr>
              <a:t>/nix/store/za34q8y0jcx3qsrnbrd005mh8zcnlrlr-nix.conf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Заключение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https://nixos.org/ https://imgur.com/0gPQ4zg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такое</a:t>
            </a:r>
            <a:r>
              <a:rPr/>
              <a:t> </a:t>
            </a:r>
            <a:r>
              <a:rPr/>
              <a:t>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Nix - это чистый функциональный язык с динамическим типизированием и пакетный менеджер на основе этого языка.</a:t>
            </a:r>
          </a:p>
          <a:p>
            <a:pPr lvl="0" marL="0" indent="0">
              <a:buNone/>
            </a:pPr>
            <a:r>
              <a:rPr/>
              <a:t>Философия Nix как пакетного менеджера - атомарность, повторяемость и чистота сборки.</a:t>
            </a:r>
          </a:p>
          <a:p>
            <a:pPr lvl="0" marL="0" indent="0">
              <a:buNone/>
            </a:pPr>
            <a:r>
              <a:rPr/>
              <a:t>Как язык, Nix отличается упором на ленивые вычисления и ориентированность на данные: большая часть кода на Nix представляет из себя напоминающие JSON множества аттрибутов (attrsets).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Экосистема</a:t>
            </a:r>
          </a:p>
        </p:txBody>
      </p:sp>
      <p:pic>
        <p:nvPicPr>
          <p:cNvPr descr="arc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600200"/>
            <a:ext cx="552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Экосистема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Nix</a:t>
            </a:r>
            <a:r>
              <a:rPr/>
              <a:t> </a:t>
            </a:r>
            <a:r>
              <a:rPr/>
              <a:t>как</a:t>
            </a:r>
            <a:r>
              <a:rPr/>
              <a:t> </a:t>
            </a:r>
            <a:r>
              <a:rPr/>
              <a:t>язык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Nix</a:t>
            </a:r>
            <a:r>
              <a:rPr/>
              <a:t> </a:t>
            </a:r>
            <a:r>
              <a:rPr/>
              <a:t>как</a:t>
            </a:r>
            <a:r>
              <a:rPr/>
              <a:t> </a:t>
            </a:r>
            <a:r>
              <a:rPr/>
              <a:t>язык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Рассмотрим основы синтаксиса Nix.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Краткая инструкция для желающих повторить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$ curl https://nixos.org/nix/install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sh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...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$ nix repl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Числа,</a:t>
            </a:r>
            <a:r>
              <a:rPr/>
              <a:t> </a:t>
            </a:r>
            <a:r>
              <a:rPr/>
              <a:t>арифметика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:t 4 # Показать тип выражения
an integer
nix-repl&gt; 1 + 2 - 3 * 2
-3
nix-repl&gt; 1 / 2
0
nix-repl&gt; builtins.add 1 2
3
nix-repl&gt; # Однострочный комментарий
nix-repl&gt; /* Многострочный комментарий */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Замечание</a:t>
            </a:r>
          </a:p>
          <a:p>
            <a:pPr lvl="0" marL="0" indent="0">
              <a:buNone/>
            </a:pPr>
            <a:r>
              <a:rPr/>
              <a:t>Арифметические операторы лучше обносить пробелами! У символов </a:t>
            </a:r>
            <a:r>
              <a:rPr sz="1800">
                <a:latin typeface="Courier"/>
              </a:rPr>
              <a:t>/</a:t>
            </a:r>
            <a:r>
              <a:rPr/>
              <a:t> и </a:t>
            </a:r>
            <a:r>
              <a:rPr sz="1800">
                <a:latin typeface="Courier"/>
              </a:rPr>
              <a:t>-</a:t>
            </a:r>
            <a:r>
              <a:rPr/>
              <a:t> есть особые значения в Nix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nix-repl&gt; 6/2
/home/balsoft/6/2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Булевы,</a:t>
            </a:r>
            <a:r>
              <a:rPr/>
              <a:t> </a:t>
            </a:r>
            <a:r>
              <a:rPr/>
              <a:t>булева</a:t>
            </a:r>
            <a:r>
              <a:rPr/>
              <a:t> </a:t>
            </a:r>
            <a:r>
              <a:rPr/>
              <a:t>арифметика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:t true
a boolean
nix-repl&gt; true &amp;&amp; false
false
nix-repl&gt; true || false
true
nix-repl&gt; if true || false then 3 else 4
3
nix-repl&gt; if false then 5 else 6
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Строки</a:t>
            </a:r>
            <a:r>
              <a:rPr/>
              <a:t> </a:t>
            </a:r>
            <a:r>
              <a:rPr/>
              <a:t>(strings)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nix-repl&gt; "foo"
"foo"
nix-repl&gt; :t "foo"
a string
nix-repl&gt; "Привет"
"Привет"
nix-repl&gt; ''foo''
"foo"
nix-repl&gt; ''
          foo
          bar
          ''
"foo\nbar\n"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Nix</dc:title>
  <dc:creator>Александр Бантьев</dc:creator>
  <cp:keywords/>
  <dcterms:created xsi:type="dcterms:W3CDTF">2019-07-20T23:14:32Z</dcterms:created>
  <dcterms:modified xsi:type="dcterms:W3CDTF">2019-07-20T23:14:32Z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dolphin</vt:lpwstr>
  </property>
  <property fmtid="{D5CDD505-2E9C-101B-9397-08002B2CF9AE}" pid="4" name="header-includes">
    <vt:lpwstr/>
  </property>
  <property fmtid="{D5CDD505-2E9C-101B-9397-08002B2CF9AE}" pid="5" name="mainfont">
    <vt:lpwstr>Noto Sans</vt:lpwstr>
  </property>
  <property fmtid="{D5CDD505-2E9C-101B-9397-08002B2CF9AE}" pid="6" name="monofont">
    <vt:lpwstr>Hack</vt:lpwstr>
  </property>
  <property fmtid="{D5CDD505-2E9C-101B-9397-08002B2CF9AE}" pid="7" name="subtitle">
    <vt:lpwstr>Язык, пакетный менеджер и экосистема</vt:lpwstr>
  </property>
  <property fmtid="{D5CDD505-2E9C-101B-9397-08002B2CF9AE}" pid="8" name="theme">
    <vt:lpwstr>Madrid</vt:lpwstr>
  </property>
  <property fmtid="{D5CDD505-2E9C-101B-9397-08002B2CF9AE}" pid="9" name="titlegraphic">
    <vt:lpwstr>nix.png</vt:lpwstr>
  </property>
</Properties>
</file>