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i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o5vGZLcWrsfQV7R+u2TIWArDa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a sample screenshot of the application working.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Motivation/Rational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34" name="Google Shape;134;p2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5" name="Google Shape;135;p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4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41" name="Google Shape;141;p24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5" name="Google Shape;185;p2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8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6"/>
          <p:cNvSpPr/>
          <p:nvPr/>
        </p:nvSpPr>
        <p:spPr>
          <a:xfrm rot="5400000" flipH="1">
            <a:off x="6177275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28" name="Google Shape;28;p1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9" name="Google Shape;29;p1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1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35" name="Google Shape;35;p1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8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43" name="Google Shape;43;p1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18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49" name="Google Shape;49;p1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9"/>
          <p:cNvSpPr/>
          <p:nvPr/>
        </p:nvSpPr>
        <p:spPr>
          <a:xfrm rot="5400000" flipH="1">
            <a:off x="6177275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70" name="Google Shape;70;p2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71" name="Google Shape;71;p2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0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0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0"/>
          <p:cNvSpPr/>
          <p:nvPr/>
        </p:nvSpPr>
        <p:spPr>
          <a:xfrm rot="-5400000" flipH="1">
            <a:off x="-358955" y="3663588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0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86" name="Google Shape;86;p2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21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2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21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104" name="Google Shape;104;p2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5" name="Google Shape;105;p22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1" name="Google Shape;111;p22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23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20" name="Google Shape;120;p23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3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6" name="Google Shape;126;p23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>
            <a:spLocks noGrp="1"/>
          </p:cNvSpPr>
          <p:nvPr>
            <p:ph type="ctrTitle"/>
          </p:nvPr>
        </p:nvSpPr>
        <p:spPr>
          <a:xfrm>
            <a:off x="255100" y="1464879"/>
            <a:ext cx="85206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/>
              <a:t>Senior Capstone Spring 2021 Project: </a:t>
            </a:r>
            <a:br>
              <a:rPr lang="en" sz="2200"/>
            </a:br>
            <a:r>
              <a:rPr lang="en" sz="2200" b="0">
                <a:solidFill>
                  <a:schemeClr val="lt1"/>
                </a:solidFill>
              </a:rPr>
              <a:t>Real Time Mask Control Identification Model for Government Control</a:t>
            </a:r>
            <a:endParaRPr sz="2200"/>
          </a:p>
        </p:txBody>
      </p:sp>
      <p:sp>
        <p:nvSpPr>
          <p:cNvPr id="201" name="Google Shape;201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By: Bandar AISwyan &amp; Rempee Kalia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9492" y="3328677"/>
            <a:ext cx="1398606" cy="13902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2646" y="3361849"/>
            <a:ext cx="1331863" cy="13239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4" name="Google Shape;204;p1" descr="AU Logo, American University, Washington, D.C. | University logo, American  universities, Univers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210" y="94854"/>
            <a:ext cx="4639579" cy="16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1067088" y="244610"/>
            <a:ext cx="76989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Techniques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500"/>
          </a:p>
        </p:txBody>
      </p:sp>
      <p:sp>
        <p:nvSpPr>
          <p:cNvPr id="261" name="Google Shape;261;p10"/>
          <p:cNvSpPr txBox="1">
            <a:spLocks noGrp="1"/>
          </p:cNvSpPr>
          <p:nvPr>
            <p:ph type="body" idx="1"/>
          </p:nvPr>
        </p:nvSpPr>
        <p:spPr>
          <a:xfrm>
            <a:off x="1067088" y="1189506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 b="1"/>
              <a:t>Deep Learning:</a:t>
            </a:r>
            <a:r>
              <a:rPr lang="en" sz="1400"/>
              <a:t> will be using artificial algorithms for facial recognition.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 b="1"/>
              <a:t>Multiprocessing Processing</a:t>
            </a:r>
            <a:r>
              <a:rPr lang="en" sz="1400"/>
              <a:t>: using threading to improve the real time video vision process and move the heavy workload to have multiple process object detection and load the process from/to the memory and the session of the application in a parallel manner,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>
            <a:spLocks noGrp="1"/>
          </p:cNvSpPr>
          <p:nvPr>
            <p:ph type="title"/>
          </p:nvPr>
        </p:nvSpPr>
        <p:spPr>
          <a:xfrm>
            <a:off x="731150" y="298801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 Material Diagrams: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150" y="1081874"/>
            <a:ext cx="7681700" cy="3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title"/>
          </p:nvPr>
        </p:nvSpPr>
        <p:spPr>
          <a:xfrm>
            <a:off x="731150" y="298801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 Material Diagrams:</a:t>
            </a:r>
            <a:endParaRPr/>
          </a:p>
        </p:txBody>
      </p:sp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505" y="934801"/>
            <a:ext cx="4930530" cy="401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 creation of a model that has been trained to identify masks by confidence level. 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Will continue adding features for the remainder of our plan and the semester.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The team will continue to identify photographs that represent different areas of people wearing the mask as well as identifying how it affects different cultures.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Project 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502725" y="92150"/>
            <a:ext cx="4712164" cy="72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Define the Topic/Problem</a:t>
            </a: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502725" y="820125"/>
            <a:ext cx="6780944" cy="379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lang="en" sz="1700" b="1"/>
              <a:t>Topic &amp; Purpose:</a:t>
            </a:r>
            <a:r>
              <a:rPr lang="en" sz="1700"/>
              <a:t> To give governments, police enforcement law and authority the tool to identify and potentially assist locating individuals who are not wearing face masks during the time of COVID.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lang="en" sz="1700" b="1"/>
              <a:t>Problem: </a:t>
            </a:r>
            <a:r>
              <a:rPr lang="en" sz="1700"/>
              <a:t>is that there is no modern trained model that can identify people of the colour in an accurate manner.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›"/>
            </a:pPr>
            <a:r>
              <a:rPr lang="en" sz="1600" b="1"/>
              <a:t>Solution: </a:t>
            </a:r>
            <a:r>
              <a:rPr lang="en" sz="1600"/>
              <a:t>Using Deep Learning, Python, and other libraries, we will use machine learning to identify a dataset of 6000 images (of people who are wearing face masks and people who are not) from different colors, genders &amp; ages to make the model un biased.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"/>
          <p:cNvPicPr preferRelativeResize="0"/>
          <p:nvPr/>
        </p:nvPicPr>
        <p:blipFill rotWithShape="1">
          <a:blip r:embed="rId3">
            <a:alphaModFix/>
          </a:blip>
          <a:srcRect t="2352"/>
          <a:stretch/>
        </p:blipFill>
        <p:spPr>
          <a:xfrm>
            <a:off x="2876550" y="1394961"/>
            <a:ext cx="3390900" cy="254845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>
            <a:spLocks noGrp="1"/>
          </p:cNvSpPr>
          <p:nvPr>
            <p:ph type="title"/>
          </p:nvPr>
        </p:nvSpPr>
        <p:spPr>
          <a:xfrm>
            <a:off x="833625" y="166345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Scopes/Requirements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body" idx="1"/>
          </p:nvPr>
        </p:nvSpPr>
        <p:spPr>
          <a:xfrm>
            <a:off x="833625" y="1035950"/>
            <a:ext cx="5121600" cy="3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enhance/add features in the development.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develop new ways that the method can be effective in everyday/long term living life.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600"/>
              <a:t>To see the effect on gender and age of people (Enhance the )bias) result to be accurate).</a:t>
            </a:r>
            <a:endParaRPr sz="16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To compare different cultures with Covid-19 policies.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311700" y="146307"/>
            <a:ext cx="74415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Capabilities/Functionalities</a:t>
            </a:r>
            <a:endParaRPr sz="2800"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311700" y="1101507"/>
            <a:ext cx="7203197" cy="373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›"/>
            </a:pPr>
            <a:r>
              <a:rPr lang="en" sz="1600" b="1" dirty="0"/>
              <a:t>Train The Mask Recognizer: </a:t>
            </a:r>
            <a:r>
              <a:rPr lang="en" sz="1600" dirty="0"/>
              <a:t>Feed it with 6000 pictures of people wearing mask or without masks and automatically train the model. 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endParaRPr sz="1600" dirty="0"/>
          </a:p>
          <a:p>
            <a:pPr marL="457200" lvl="0" indent="-3238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›"/>
            </a:pPr>
            <a:r>
              <a:rPr lang="en" sz="1600" b="1" dirty="0"/>
              <a:t>Voice Verification: </a:t>
            </a:r>
            <a:r>
              <a:rPr lang="en" sz="1600" dirty="0"/>
              <a:t>To identify weather a mask is “on”, “Between” or “off” the face. This will produce the following audio.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endParaRPr sz="1600" dirty="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›"/>
            </a:pPr>
            <a:r>
              <a:rPr lang="en" sz="1600" b="1" dirty="0"/>
              <a:t>Recognition of Mask:</a:t>
            </a:r>
            <a:r>
              <a:rPr lang="en" sz="1600" dirty="0"/>
              <a:t> Live video recognition measured by the confidence level and support with vision.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600" dirty="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›"/>
            </a:pPr>
            <a:r>
              <a:rPr lang="en" sz="1600" b="1" dirty="0"/>
              <a:t>Label Interface: </a:t>
            </a:r>
            <a:r>
              <a:rPr lang="en" sz="1600" dirty="0"/>
              <a:t>The Red identifies “no mask”, the yellow identifies “mid-mask” wrong wear and the green identifies a “mask” on the face. AS shown below, the confidence level, in percentage, is als identified.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65439" y="121077"/>
            <a:ext cx="3860342" cy="61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Sample Output</a:t>
            </a:r>
            <a:endParaRPr sz="2800"/>
          </a:p>
        </p:txBody>
      </p:sp>
      <p:pic>
        <p:nvPicPr>
          <p:cNvPr id="238" name="Google Shape;2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856" y="3193271"/>
            <a:ext cx="2251564" cy="144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4">
            <a:alphaModFix/>
          </a:blip>
          <a:srcRect r="2999" b="1112"/>
          <a:stretch/>
        </p:blipFill>
        <p:spPr>
          <a:xfrm>
            <a:off x="4127258" y="1743321"/>
            <a:ext cx="2251563" cy="14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8821" y="121077"/>
            <a:ext cx="2251563" cy="146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7"/>
          <p:cNvSpPr txBox="1"/>
          <p:nvPr/>
        </p:nvSpPr>
        <p:spPr>
          <a:xfrm>
            <a:off x="1806076" y="4752449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Mask</a:t>
            </a:r>
            <a:endParaRPr sz="1800" b="0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4224297" y="3366970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Wrong Wear</a:t>
            </a:r>
            <a:endParaRPr sz="1800" b="0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6510659" y="1743321"/>
            <a:ext cx="1987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No Mask</a:t>
            </a:r>
            <a:endParaRPr sz="1800" b="0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88124"/>
            <a:ext cx="3822458" cy="189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1067088" y="-41965"/>
            <a:ext cx="76989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Languages &amp; Tools Used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500"/>
          </a:p>
        </p:txBody>
      </p:sp>
      <p:sp>
        <p:nvSpPr>
          <p:cNvPr id="255" name="Google Shape;255;p9"/>
          <p:cNvSpPr txBox="1">
            <a:spLocks noGrp="1"/>
          </p:cNvSpPr>
          <p:nvPr>
            <p:ph type="body" idx="1"/>
          </p:nvPr>
        </p:nvSpPr>
        <p:spPr>
          <a:xfrm>
            <a:off x="1067088" y="808856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b="1"/>
              <a:t>Languages: </a:t>
            </a:r>
            <a:endParaRPr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b="1"/>
              <a:t>Python: </a:t>
            </a:r>
            <a:r>
              <a:rPr lang="en" sz="1400"/>
              <a:t>The code will be written in python</a:t>
            </a:r>
            <a:endParaRPr sz="140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 b="1"/>
              <a:t>Tools: </a:t>
            </a:r>
            <a:endParaRPr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100" b="1"/>
              <a:t>Caffee Libraries: </a:t>
            </a:r>
            <a:r>
              <a:rPr lang="en" sz="1100"/>
              <a:t>A deep learning framework that is made with expression, speed and modularity. </a:t>
            </a:r>
            <a:endParaRPr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100" b="1"/>
              <a:t>TensorFlow: </a:t>
            </a:r>
            <a:r>
              <a:rPr lang="en" sz="1100"/>
              <a:t>Google</a:t>
            </a:r>
            <a:r>
              <a:rPr lang="en" sz="1100" b="1"/>
              <a:t> </a:t>
            </a:r>
            <a:r>
              <a:rPr lang="en" sz="1100"/>
              <a:t>detection model zoo that focus on light-weight models training reflection. Quality is measured with model speed (slow, medium and fast) and model performance (mAP — mean average precision).</a:t>
            </a:r>
            <a:endParaRPr sz="1100"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100" b="1"/>
              <a:t>OpenCV</a:t>
            </a:r>
            <a:r>
              <a:rPr lang="en" sz="1100"/>
              <a:t>: multiprocessing Optimized performance webcam connection with stable FPS (Frame Per Second). </a:t>
            </a:r>
            <a:endParaRPr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100" b="1"/>
              <a:t>Keras: </a:t>
            </a:r>
            <a:r>
              <a:rPr lang="en" sz="1100"/>
              <a:t>artificial neural networks, convolutional and recurrent neural networks.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Hind</vt:lpstr>
      <vt:lpstr>Dumaine</vt:lpstr>
      <vt:lpstr>Senior Capstone Spring 2021 Project:  Real Time Mask Control Identification Model for Government Control</vt:lpstr>
      <vt:lpstr>Project Definition</vt:lpstr>
      <vt:lpstr>Define the Topic/Problem</vt:lpstr>
      <vt:lpstr>PowerPoint Presentation</vt:lpstr>
      <vt:lpstr>Scopes/Requirements</vt:lpstr>
      <vt:lpstr>Capabilities/Functionalities</vt:lpstr>
      <vt:lpstr>Sample Output</vt:lpstr>
      <vt:lpstr>Implementation</vt:lpstr>
      <vt:lpstr>Languages &amp; Tools Used  </vt:lpstr>
      <vt:lpstr>Techniques </vt:lpstr>
      <vt:lpstr>Design Material Diagrams:</vt:lpstr>
      <vt:lpstr>Design Material Diagrams: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Capstone Spring 2021 Project:  Real Time Mask Control Identification Model for Government Control</dc:title>
  <cp:lastModifiedBy>B</cp:lastModifiedBy>
  <cp:revision>1</cp:revision>
  <dcterms:modified xsi:type="dcterms:W3CDTF">2021-03-15T23:00:08Z</dcterms:modified>
</cp:coreProperties>
</file>