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A70616-C9CD-4621-A2CF-DAB477E748EE}" v="627" dt="2021-01-03T15:42:30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alay János Zsombor" userId="920725ae-6bf1-477b-b4b9-8580fd5fd10b" providerId="ADAL" clId="{65A70616-C9CD-4621-A2CF-DAB477E748EE}"/>
    <pc:docChg chg="undo redo custSel mod delSld modSld">
      <pc:chgData name="Szalay János Zsombor" userId="920725ae-6bf1-477b-b4b9-8580fd5fd10b" providerId="ADAL" clId="{65A70616-C9CD-4621-A2CF-DAB477E748EE}" dt="2021-01-03T17:03:17.923" v="968" actId="14100"/>
      <pc:docMkLst>
        <pc:docMk/>
      </pc:docMkLst>
      <pc:sldChg chg="addSp delSp modSp mod setBg">
        <pc:chgData name="Szalay János Zsombor" userId="920725ae-6bf1-477b-b4b9-8580fd5fd10b" providerId="ADAL" clId="{65A70616-C9CD-4621-A2CF-DAB477E748EE}" dt="2021-01-03T17:03:17.923" v="968" actId="14100"/>
        <pc:sldMkLst>
          <pc:docMk/>
          <pc:sldMk cId="1011186313" sldId="256"/>
        </pc:sldMkLst>
        <pc:spChg chg="mod ord">
          <ac:chgData name="Szalay János Zsombor" userId="920725ae-6bf1-477b-b4b9-8580fd5fd10b" providerId="ADAL" clId="{65A70616-C9CD-4621-A2CF-DAB477E748EE}" dt="2021-01-03T17:03:17.923" v="968" actId="14100"/>
          <ac:spMkLst>
            <pc:docMk/>
            <pc:sldMk cId="1011186313" sldId="256"/>
            <ac:spMk id="2" creationId="{7D39CF17-AB97-480E-BBA1-58865D99AF33}"/>
          </ac:spMkLst>
        </pc:spChg>
        <pc:spChg chg="mod ord">
          <ac:chgData name="Szalay János Zsombor" userId="920725ae-6bf1-477b-b4b9-8580fd5fd10b" providerId="ADAL" clId="{65A70616-C9CD-4621-A2CF-DAB477E748EE}" dt="2021-01-03T15:12:41.970" v="709" actId="1076"/>
          <ac:spMkLst>
            <pc:docMk/>
            <pc:sldMk cId="1011186313" sldId="256"/>
            <ac:spMk id="3" creationId="{900D1735-4937-4EE4-ADEE-E57E55A42DE9}"/>
          </ac:spMkLst>
        </pc:spChg>
        <pc:spChg chg="add del">
          <ac:chgData name="Szalay János Zsombor" userId="920725ae-6bf1-477b-b4b9-8580fd5fd10b" providerId="ADAL" clId="{65A70616-C9CD-4621-A2CF-DAB477E748EE}" dt="2021-01-03T14:55:41.793" v="257" actId="26606"/>
          <ac:spMkLst>
            <pc:docMk/>
            <pc:sldMk cId="1011186313" sldId="256"/>
            <ac:spMk id="7" creationId="{7F7D7B8D-EF99-4CA1-AB1E-4C0C047409F5}"/>
          </ac:spMkLst>
        </pc:spChg>
        <pc:spChg chg="add del">
          <ac:chgData name="Szalay János Zsombor" userId="920725ae-6bf1-477b-b4b9-8580fd5fd10b" providerId="ADAL" clId="{65A70616-C9CD-4621-A2CF-DAB477E748EE}" dt="2021-01-03T14:31:50.060" v="5" actId="26606"/>
          <ac:spMkLst>
            <pc:docMk/>
            <pc:sldMk cId="1011186313" sldId="256"/>
            <ac:spMk id="8" creationId="{23962611-DFD5-4092-AAFD-559E3DFCE2C9}"/>
          </ac:spMkLst>
        </pc:spChg>
        <pc:spChg chg="add del">
          <ac:chgData name="Szalay János Zsombor" userId="920725ae-6bf1-477b-b4b9-8580fd5fd10b" providerId="ADAL" clId="{65A70616-C9CD-4621-A2CF-DAB477E748EE}" dt="2021-01-03T14:55:33.281" v="247" actId="26606"/>
          <ac:spMkLst>
            <pc:docMk/>
            <pc:sldMk cId="1011186313" sldId="256"/>
            <ac:spMk id="12" creationId="{995C6C04-ED1E-48C5-BD46-37449D6244A8}"/>
          </ac:spMkLst>
        </pc:spChg>
        <pc:spChg chg="add del">
          <ac:chgData name="Szalay János Zsombor" userId="920725ae-6bf1-477b-b4b9-8580fd5fd10b" providerId="ADAL" clId="{65A70616-C9CD-4621-A2CF-DAB477E748EE}" dt="2021-01-03T14:55:36.783" v="250" actId="26606"/>
          <ac:spMkLst>
            <pc:docMk/>
            <pc:sldMk cId="1011186313" sldId="256"/>
            <ac:spMk id="14" creationId="{14490D63-3365-45CC-AC50-705C1B76815F}"/>
          </ac:spMkLst>
        </pc:spChg>
        <pc:spChg chg="add del">
          <ac:chgData name="Szalay János Zsombor" userId="920725ae-6bf1-477b-b4b9-8580fd5fd10b" providerId="ADAL" clId="{65A70616-C9CD-4621-A2CF-DAB477E748EE}" dt="2021-01-03T14:55:36.783" v="250" actId="26606"/>
          <ac:spMkLst>
            <pc:docMk/>
            <pc:sldMk cId="1011186313" sldId="256"/>
            <ac:spMk id="15" creationId="{303CC970-4826-4CED-8063-0FB676635452}"/>
          </ac:spMkLst>
        </pc:spChg>
        <pc:spChg chg="add del">
          <ac:chgData name="Szalay János Zsombor" userId="920725ae-6bf1-477b-b4b9-8580fd5fd10b" providerId="ADAL" clId="{65A70616-C9CD-4621-A2CF-DAB477E748EE}" dt="2021-01-03T14:55:38.440" v="253" actId="26606"/>
          <ac:spMkLst>
            <pc:docMk/>
            <pc:sldMk cId="1011186313" sldId="256"/>
            <ac:spMk id="17" creationId="{995C6C04-ED1E-48C5-BD46-37449D6244A8}"/>
          </ac:spMkLst>
        </pc:spChg>
        <pc:spChg chg="add del mod">
          <ac:chgData name="Szalay János Zsombor" userId="920725ae-6bf1-477b-b4b9-8580fd5fd10b" providerId="ADAL" clId="{65A70616-C9CD-4621-A2CF-DAB477E748EE}" dt="2021-01-03T15:02:56.748" v="286"/>
          <ac:spMkLst>
            <pc:docMk/>
            <pc:sldMk cId="1011186313" sldId="256"/>
            <ac:spMk id="18" creationId="{5A4B87E2-994A-4FB5-9CE5-32A15F7A34D6}"/>
          </ac:spMkLst>
        </pc:spChg>
        <pc:spChg chg="add del">
          <ac:chgData name="Szalay János Zsombor" userId="920725ae-6bf1-477b-b4b9-8580fd5fd10b" providerId="ADAL" clId="{65A70616-C9CD-4621-A2CF-DAB477E748EE}" dt="2021-01-03T14:55:41.314" v="256" actId="26606"/>
          <ac:spMkLst>
            <pc:docMk/>
            <pc:sldMk cId="1011186313" sldId="256"/>
            <ac:spMk id="19" creationId="{74426AB7-D619-4515-962A-BC83909EC015}"/>
          </ac:spMkLst>
        </pc:spChg>
        <pc:spChg chg="add del">
          <ac:chgData name="Szalay János Zsombor" userId="920725ae-6bf1-477b-b4b9-8580fd5fd10b" providerId="ADAL" clId="{65A70616-C9CD-4621-A2CF-DAB477E748EE}" dt="2021-01-03T14:55:41.314" v="256" actId="26606"/>
          <ac:spMkLst>
            <pc:docMk/>
            <pc:sldMk cId="1011186313" sldId="256"/>
            <ac:spMk id="20" creationId="{DE47DF98-723F-4AAC-ABCF-CACBC438F78F}"/>
          </ac:spMkLst>
        </pc:spChg>
        <pc:picChg chg="add mod">
          <ac:chgData name="Szalay János Zsombor" userId="920725ae-6bf1-477b-b4b9-8580fd5fd10b" providerId="ADAL" clId="{65A70616-C9CD-4621-A2CF-DAB477E748EE}" dt="2021-01-03T15:44:46.674" v="949" actId="1076"/>
          <ac:picMkLst>
            <pc:docMk/>
            <pc:sldMk cId="1011186313" sldId="256"/>
            <ac:picMk id="5" creationId="{FB02946A-0EB0-4B86-B15A-08DE31DFB598}"/>
          </ac:picMkLst>
        </pc:picChg>
        <pc:picChg chg="add del">
          <ac:chgData name="Szalay János Zsombor" userId="920725ae-6bf1-477b-b4b9-8580fd5fd10b" providerId="ADAL" clId="{65A70616-C9CD-4621-A2CF-DAB477E748EE}" dt="2021-01-03T14:31:50.060" v="5" actId="26606"/>
          <ac:picMkLst>
            <pc:docMk/>
            <pc:sldMk cId="1011186313" sldId="256"/>
            <ac:picMk id="10" creationId="{2270F1FA-0425-408F-9861-80BF5AFB276D}"/>
          </ac:picMkLst>
        </pc:picChg>
        <pc:cxnChg chg="add del">
          <ac:chgData name="Szalay János Zsombor" userId="920725ae-6bf1-477b-b4b9-8580fd5fd10b" providerId="ADAL" clId="{65A70616-C9CD-4621-A2CF-DAB477E748EE}" dt="2021-01-03T14:55:41.314" v="256" actId="26606"/>
          <ac:cxnSpMkLst>
            <pc:docMk/>
            <pc:sldMk cId="1011186313" sldId="256"/>
            <ac:cxnSpMk id="16" creationId="{EA29FC7C-9308-4FDE-8DCA-405668055B0F}"/>
          </ac:cxnSpMkLst>
        </pc:cxnChg>
      </pc:sldChg>
      <pc:sldChg chg="addSp delSp modSp mod setBg">
        <pc:chgData name="Szalay János Zsombor" userId="920725ae-6bf1-477b-b4b9-8580fd5fd10b" providerId="ADAL" clId="{65A70616-C9CD-4621-A2CF-DAB477E748EE}" dt="2021-01-03T15:45:05.230" v="950" actId="1076"/>
        <pc:sldMkLst>
          <pc:docMk/>
          <pc:sldMk cId="289926004" sldId="257"/>
        </pc:sldMkLst>
        <pc:spChg chg="mod">
          <ac:chgData name="Szalay János Zsombor" userId="920725ae-6bf1-477b-b4b9-8580fd5fd10b" providerId="ADAL" clId="{65A70616-C9CD-4621-A2CF-DAB477E748EE}" dt="2021-01-03T15:14:28.020" v="720" actId="113"/>
          <ac:spMkLst>
            <pc:docMk/>
            <pc:sldMk cId="289926004" sldId="257"/>
            <ac:spMk id="2" creationId="{2F8162AA-4FB3-4357-818F-63260293FC6F}"/>
          </ac:spMkLst>
        </pc:spChg>
        <pc:spChg chg="mod">
          <ac:chgData name="Szalay János Zsombor" userId="920725ae-6bf1-477b-b4b9-8580fd5fd10b" providerId="ADAL" clId="{65A70616-C9CD-4621-A2CF-DAB477E748EE}" dt="2021-01-03T15:19:28.458" v="753" actId="12"/>
          <ac:spMkLst>
            <pc:docMk/>
            <pc:sldMk cId="289926004" sldId="257"/>
            <ac:spMk id="3" creationId="{CD956F4C-80EB-4CEF-B5C0-85129C0CD84B}"/>
          </ac:spMkLst>
        </pc:spChg>
        <pc:spChg chg="add del">
          <ac:chgData name="Szalay János Zsombor" userId="920725ae-6bf1-477b-b4b9-8580fd5fd10b" providerId="ADAL" clId="{65A70616-C9CD-4621-A2CF-DAB477E748EE}" dt="2021-01-03T14:31:49.403" v="4" actId="26606"/>
          <ac:spMkLst>
            <pc:docMk/>
            <pc:sldMk cId="289926004" sldId="257"/>
            <ac:spMk id="8" creationId="{3B854194-185D-494D-905C-7C7CB2E30F6E}"/>
          </ac:spMkLst>
        </pc:spChg>
        <pc:spChg chg="add del">
          <ac:chgData name="Szalay János Zsombor" userId="920725ae-6bf1-477b-b4b9-8580fd5fd10b" providerId="ADAL" clId="{65A70616-C9CD-4621-A2CF-DAB477E748EE}" dt="2021-01-03T14:31:49.403" v="4" actId="26606"/>
          <ac:spMkLst>
            <pc:docMk/>
            <pc:sldMk cId="289926004" sldId="257"/>
            <ac:spMk id="10" creationId="{B4F5FA0D-0104-4987-8241-EFF7C85B88DE}"/>
          </ac:spMkLst>
        </pc:spChg>
        <pc:picChg chg="add mod">
          <ac:chgData name="Szalay János Zsombor" userId="920725ae-6bf1-477b-b4b9-8580fd5fd10b" providerId="ADAL" clId="{65A70616-C9CD-4621-A2CF-DAB477E748EE}" dt="2021-01-03T15:45:05.230" v="950" actId="1076"/>
          <ac:picMkLst>
            <pc:docMk/>
            <pc:sldMk cId="289926004" sldId="257"/>
            <ac:picMk id="7" creationId="{8C0C1151-6C51-4E13-90E4-6D23B71A23B7}"/>
          </ac:picMkLst>
        </pc:picChg>
        <pc:picChg chg="add del">
          <ac:chgData name="Szalay János Zsombor" userId="920725ae-6bf1-477b-b4b9-8580fd5fd10b" providerId="ADAL" clId="{65A70616-C9CD-4621-A2CF-DAB477E748EE}" dt="2021-01-03T14:31:49.403" v="4" actId="26606"/>
          <ac:picMkLst>
            <pc:docMk/>
            <pc:sldMk cId="289926004" sldId="257"/>
            <ac:picMk id="12" creationId="{2897127E-6CEF-446C-BE87-93B7C46E49D1}"/>
          </ac:picMkLst>
        </pc:picChg>
      </pc:sldChg>
      <pc:sldChg chg="addSp delSp modSp mod setBg setClrOvrMap">
        <pc:chgData name="Szalay János Zsombor" userId="920725ae-6bf1-477b-b4b9-8580fd5fd10b" providerId="ADAL" clId="{65A70616-C9CD-4621-A2CF-DAB477E748EE}" dt="2021-01-03T15:45:25.482" v="951" actId="1076"/>
        <pc:sldMkLst>
          <pc:docMk/>
          <pc:sldMk cId="2659659627" sldId="258"/>
        </pc:sldMkLst>
        <pc:spChg chg="mod">
          <ac:chgData name="Szalay János Zsombor" userId="920725ae-6bf1-477b-b4b9-8580fd5fd10b" providerId="ADAL" clId="{65A70616-C9CD-4621-A2CF-DAB477E748EE}" dt="2021-01-03T15:15:04.375" v="725" actId="1076"/>
          <ac:spMkLst>
            <pc:docMk/>
            <pc:sldMk cId="2659659627" sldId="258"/>
            <ac:spMk id="2" creationId="{46BA2DE1-66F6-4A26-ADD1-4C76281921A1}"/>
          </ac:spMkLst>
        </pc:spChg>
        <pc:spChg chg="mod">
          <ac:chgData name="Szalay János Zsombor" userId="920725ae-6bf1-477b-b4b9-8580fd5fd10b" providerId="ADAL" clId="{65A70616-C9CD-4621-A2CF-DAB477E748EE}" dt="2021-01-03T15:19:36.847" v="756" actId="12"/>
          <ac:spMkLst>
            <pc:docMk/>
            <pc:sldMk cId="2659659627" sldId="258"/>
            <ac:spMk id="3" creationId="{D916987D-902D-480F-9685-F07B15B45978}"/>
          </ac:spMkLst>
        </pc:spChg>
        <pc:spChg chg="add del">
          <ac:chgData name="Szalay János Zsombor" userId="920725ae-6bf1-477b-b4b9-8580fd5fd10b" providerId="ADAL" clId="{65A70616-C9CD-4621-A2CF-DAB477E748EE}" dt="2021-01-03T14:31:48.901" v="3" actId="26606"/>
          <ac:spMkLst>
            <pc:docMk/>
            <pc:sldMk cId="2659659627" sldId="258"/>
            <ac:spMk id="8" creationId="{2CB6C291-6CAF-46DF-ACFF-AADF0FD03F58}"/>
          </ac:spMkLst>
        </pc:spChg>
        <pc:spChg chg="add del">
          <ac:chgData name="Szalay János Zsombor" userId="920725ae-6bf1-477b-b4b9-8580fd5fd10b" providerId="ADAL" clId="{65A70616-C9CD-4621-A2CF-DAB477E748EE}" dt="2021-01-03T14:31:48.901" v="3" actId="26606"/>
          <ac:spMkLst>
            <pc:docMk/>
            <pc:sldMk cId="2659659627" sldId="258"/>
            <ac:spMk id="12" creationId="{4735DC46-5663-471D-AADB-81E00E65BCC6}"/>
          </ac:spMkLst>
        </pc:spChg>
        <pc:picChg chg="add mod">
          <ac:chgData name="Szalay János Zsombor" userId="920725ae-6bf1-477b-b4b9-8580fd5fd10b" providerId="ADAL" clId="{65A70616-C9CD-4621-A2CF-DAB477E748EE}" dt="2021-01-03T15:45:25.482" v="951" actId="1076"/>
          <ac:picMkLst>
            <pc:docMk/>
            <pc:sldMk cId="2659659627" sldId="258"/>
            <ac:picMk id="7" creationId="{F18B08D9-CCF5-42B3-BE11-538CD2AFFF8D}"/>
          </ac:picMkLst>
        </pc:picChg>
        <pc:picChg chg="add del">
          <ac:chgData name="Szalay János Zsombor" userId="920725ae-6bf1-477b-b4b9-8580fd5fd10b" providerId="ADAL" clId="{65A70616-C9CD-4621-A2CF-DAB477E748EE}" dt="2021-01-03T14:31:48.901" v="3" actId="26606"/>
          <ac:picMkLst>
            <pc:docMk/>
            <pc:sldMk cId="2659659627" sldId="258"/>
            <ac:picMk id="10" creationId="{1EBADBCA-DA20-4279-93C6-011DEF18AA71}"/>
          </ac:picMkLst>
        </pc:picChg>
      </pc:sldChg>
      <pc:sldChg chg="addSp modSp mod">
        <pc:chgData name="Szalay János Zsombor" userId="920725ae-6bf1-477b-b4b9-8580fd5fd10b" providerId="ADAL" clId="{65A70616-C9CD-4621-A2CF-DAB477E748EE}" dt="2021-01-03T15:45:32.079" v="952" actId="1076"/>
        <pc:sldMkLst>
          <pc:docMk/>
          <pc:sldMk cId="3671947730" sldId="259"/>
        </pc:sldMkLst>
        <pc:spChg chg="mod">
          <ac:chgData name="Szalay János Zsombor" userId="920725ae-6bf1-477b-b4b9-8580fd5fd10b" providerId="ADAL" clId="{65A70616-C9CD-4621-A2CF-DAB477E748EE}" dt="2021-01-03T15:17:15.253" v="734" actId="113"/>
          <ac:spMkLst>
            <pc:docMk/>
            <pc:sldMk cId="3671947730" sldId="259"/>
            <ac:spMk id="2" creationId="{B34A69E4-8609-436F-9FCF-758186AFC742}"/>
          </ac:spMkLst>
        </pc:spChg>
        <pc:picChg chg="add mod">
          <ac:chgData name="Szalay János Zsombor" userId="920725ae-6bf1-477b-b4b9-8580fd5fd10b" providerId="ADAL" clId="{65A70616-C9CD-4621-A2CF-DAB477E748EE}" dt="2021-01-03T15:45:32.079" v="952" actId="1076"/>
          <ac:picMkLst>
            <pc:docMk/>
            <pc:sldMk cId="3671947730" sldId="259"/>
            <ac:picMk id="4" creationId="{0A0AD303-F901-466D-A520-016229A10813}"/>
          </ac:picMkLst>
        </pc:picChg>
        <pc:picChg chg="mod">
          <ac:chgData name="Szalay János Zsombor" userId="920725ae-6bf1-477b-b4b9-8580fd5fd10b" providerId="ADAL" clId="{65A70616-C9CD-4621-A2CF-DAB477E748EE}" dt="2021-01-03T15:17:42.517" v="738" actId="1076"/>
          <ac:picMkLst>
            <pc:docMk/>
            <pc:sldMk cId="3671947730" sldId="259"/>
            <ac:picMk id="9" creationId="{9741E356-207E-41B7-BA7C-A1122F0588D0}"/>
          </ac:picMkLst>
        </pc:picChg>
      </pc:sldChg>
      <pc:sldChg chg="addSp modSp mod">
        <pc:chgData name="Szalay János Zsombor" userId="920725ae-6bf1-477b-b4b9-8580fd5fd10b" providerId="ADAL" clId="{65A70616-C9CD-4621-A2CF-DAB477E748EE}" dt="2021-01-03T15:45:39.143" v="953" actId="1076"/>
        <pc:sldMkLst>
          <pc:docMk/>
          <pc:sldMk cId="4130475140" sldId="260"/>
        </pc:sldMkLst>
        <pc:spChg chg="mod">
          <ac:chgData name="Szalay János Zsombor" userId="920725ae-6bf1-477b-b4b9-8580fd5fd10b" providerId="ADAL" clId="{65A70616-C9CD-4621-A2CF-DAB477E748EE}" dt="2021-01-03T15:18:23.118" v="743" actId="113"/>
          <ac:spMkLst>
            <pc:docMk/>
            <pc:sldMk cId="4130475140" sldId="260"/>
            <ac:spMk id="2" creationId="{C71B549E-38D9-4904-811D-73D33531E01C}"/>
          </ac:spMkLst>
        </pc:spChg>
        <pc:spChg chg="mod">
          <ac:chgData name="Szalay János Zsombor" userId="920725ae-6bf1-477b-b4b9-8580fd5fd10b" providerId="ADAL" clId="{65A70616-C9CD-4621-A2CF-DAB477E748EE}" dt="2021-01-03T15:22:48.211" v="777" actId="12"/>
          <ac:spMkLst>
            <pc:docMk/>
            <pc:sldMk cId="4130475140" sldId="260"/>
            <ac:spMk id="3" creationId="{703F5AD7-F2D1-4828-ACA0-25A39267B366}"/>
          </ac:spMkLst>
        </pc:spChg>
        <pc:picChg chg="add mod">
          <ac:chgData name="Szalay János Zsombor" userId="920725ae-6bf1-477b-b4b9-8580fd5fd10b" providerId="ADAL" clId="{65A70616-C9CD-4621-A2CF-DAB477E748EE}" dt="2021-01-03T15:45:39.143" v="953" actId="1076"/>
          <ac:picMkLst>
            <pc:docMk/>
            <pc:sldMk cId="4130475140" sldId="260"/>
            <ac:picMk id="7" creationId="{571BA236-FFE3-47DB-819D-F487BDE87E5F}"/>
          </ac:picMkLst>
        </pc:picChg>
      </pc:sldChg>
      <pc:sldChg chg="addSp modSp mod">
        <pc:chgData name="Szalay János Zsombor" userId="920725ae-6bf1-477b-b4b9-8580fd5fd10b" providerId="ADAL" clId="{65A70616-C9CD-4621-A2CF-DAB477E748EE}" dt="2021-01-03T15:45:50.758" v="954" actId="1076"/>
        <pc:sldMkLst>
          <pc:docMk/>
          <pc:sldMk cId="362710473" sldId="261"/>
        </pc:sldMkLst>
        <pc:spChg chg="mod">
          <ac:chgData name="Szalay János Zsombor" userId="920725ae-6bf1-477b-b4b9-8580fd5fd10b" providerId="ADAL" clId="{65A70616-C9CD-4621-A2CF-DAB477E748EE}" dt="2021-01-03T15:21:52.544" v="772" actId="113"/>
          <ac:spMkLst>
            <pc:docMk/>
            <pc:sldMk cId="362710473" sldId="261"/>
            <ac:spMk id="2" creationId="{443FBC98-5E2B-4BCD-B99E-4204FB83C7AD}"/>
          </ac:spMkLst>
        </pc:spChg>
        <pc:spChg chg="mod">
          <ac:chgData name="Szalay János Zsombor" userId="920725ae-6bf1-477b-b4b9-8580fd5fd10b" providerId="ADAL" clId="{65A70616-C9CD-4621-A2CF-DAB477E748EE}" dt="2021-01-03T15:22:59.202" v="780" actId="12"/>
          <ac:spMkLst>
            <pc:docMk/>
            <pc:sldMk cId="362710473" sldId="261"/>
            <ac:spMk id="3" creationId="{4DE3F8D0-20BB-4290-9A81-E40A069859C6}"/>
          </ac:spMkLst>
        </pc:spChg>
        <pc:picChg chg="mod">
          <ac:chgData name="Szalay János Zsombor" userId="920725ae-6bf1-477b-b4b9-8580fd5fd10b" providerId="ADAL" clId="{65A70616-C9CD-4621-A2CF-DAB477E748EE}" dt="2021-01-03T15:21:09.439" v="767" actId="1076"/>
          <ac:picMkLst>
            <pc:docMk/>
            <pc:sldMk cId="362710473" sldId="261"/>
            <ac:picMk id="4" creationId="{BCF9B637-FE00-499B-90F5-744C216506B0}"/>
          </ac:picMkLst>
        </pc:picChg>
        <pc:picChg chg="mod">
          <ac:chgData name="Szalay János Zsombor" userId="920725ae-6bf1-477b-b4b9-8580fd5fd10b" providerId="ADAL" clId="{65A70616-C9CD-4621-A2CF-DAB477E748EE}" dt="2021-01-03T15:20:59.030" v="765" actId="1076"/>
          <ac:picMkLst>
            <pc:docMk/>
            <pc:sldMk cId="362710473" sldId="261"/>
            <ac:picMk id="5" creationId="{0CADFEEB-8BC0-4716-AE31-16947350C8A1}"/>
          </ac:picMkLst>
        </pc:picChg>
        <pc:picChg chg="add mod">
          <ac:chgData name="Szalay János Zsombor" userId="920725ae-6bf1-477b-b4b9-8580fd5fd10b" providerId="ADAL" clId="{65A70616-C9CD-4621-A2CF-DAB477E748EE}" dt="2021-01-03T15:45:50.758" v="954" actId="1076"/>
          <ac:picMkLst>
            <pc:docMk/>
            <pc:sldMk cId="362710473" sldId="261"/>
            <ac:picMk id="6" creationId="{FF80C8F7-344C-4CFD-8949-824575481E52}"/>
          </ac:picMkLst>
        </pc:picChg>
      </pc:sldChg>
      <pc:sldChg chg="addSp modSp mod">
        <pc:chgData name="Szalay János Zsombor" userId="920725ae-6bf1-477b-b4b9-8580fd5fd10b" providerId="ADAL" clId="{65A70616-C9CD-4621-A2CF-DAB477E748EE}" dt="2021-01-03T15:45:57.351" v="955" actId="1076"/>
        <pc:sldMkLst>
          <pc:docMk/>
          <pc:sldMk cId="88107078" sldId="262"/>
        </pc:sldMkLst>
        <pc:spChg chg="mod">
          <ac:chgData name="Szalay János Zsombor" userId="920725ae-6bf1-477b-b4b9-8580fd5fd10b" providerId="ADAL" clId="{65A70616-C9CD-4621-A2CF-DAB477E748EE}" dt="2021-01-03T15:23:16.253" v="782" actId="255"/>
          <ac:spMkLst>
            <pc:docMk/>
            <pc:sldMk cId="88107078" sldId="262"/>
            <ac:spMk id="2" creationId="{3E668086-227E-4AFB-AC3A-9ECC5596C799}"/>
          </ac:spMkLst>
        </pc:spChg>
        <pc:spChg chg="mod">
          <ac:chgData name="Szalay János Zsombor" userId="920725ae-6bf1-477b-b4b9-8580fd5fd10b" providerId="ADAL" clId="{65A70616-C9CD-4621-A2CF-DAB477E748EE}" dt="2021-01-03T15:25:33.206" v="798" actId="14100"/>
          <ac:spMkLst>
            <pc:docMk/>
            <pc:sldMk cId="88107078" sldId="262"/>
            <ac:spMk id="3" creationId="{EDCE36FB-44B2-4562-B212-347ED9972CE2}"/>
          </ac:spMkLst>
        </pc:spChg>
        <pc:picChg chg="mod">
          <ac:chgData name="Szalay János Zsombor" userId="920725ae-6bf1-477b-b4b9-8580fd5fd10b" providerId="ADAL" clId="{65A70616-C9CD-4621-A2CF-DAB477E748EE}" dt="2021-01-03T15:25:31.138" v="797" actId="1076"/>
          <ac:picMkLst>
            <pc:docMk/>
            <pc:sldMk cId="88107078" sldId="262"/>
            <ac:picMk id="4" creationId="{96DC6BE7-510A-4777-ADC9-3CF5D741E998}"/>
          </ac:picMkLst>
        </pc:picChg>
        <pc:picChg chg="add mod">
          <ac:chgData name="Szalay János Zsombor" userId="920725ae-6bf1-477b-b4b9-8580fd5fd10b" providerId="ADAL" clId="{65A70616-C9CD-4621-A2CF-DAB477E748EE}" dt="2021-01-03T15:45:57.351" v="955" actId="1076"/>
          <ac:picMkLst>
            <pc:docMk/>
            <pc:sldMk cId="88107078" sldId="262"/>
            <ac:picMk id="5" creationId="{90B1EDA0-6AC1-4A88-9FDE-9315FA82C5DF}"/>
          </ac:picMkLst>
        </pc:picChg>
      </pc:sldChg>
      <pc:sldChg chg="addSp modSp mod">
        <pc:chgData name="Szalay János Zsombor" userId="920725ae-6bf1-477b-b4b9-8580fd5fd10b" providerId="ADAL" clId="{65A70616-C9CD-4621-A2CF-DAB477E748EE}" dt="2021-01-03T15:27:36.300" v="810" actId="1076"/>
        <pc:sldMkLst>
          <pc:docMk/>
          <pc:sldMk cId="608350522" sldId="263"/>
        </pc:sldMkLst>
        <pc:spChg chg="mod">
          <ac:chgData name="Szalay János Zsombor" userId="920725ae-6bf1-477b-b4b9-8580fd5fd10b" providerId="ADAL" clId="{65A70616-C9CD-4621-A2CF-DAB477E748EE}" dt="2021-01-03T15:26:57.325" v="803" actId="113"/>
          <ac:spMkLst>
            <pc:docMk/>
            <pc:sldMk cId="608350522" sldId="263"/>
            <ac:spMk id="2" creationId="{136CA7AD-5D30-4ED5-9879-E1C6041769A1}"/>
          </ac:spMkLst>
        </pc:spChg>
        <pc:spChg chg="mod">
          <ac:chgData name="Szalay János Zsombor" userId="920725ae-6bf1-477b-b4b9-8580fd5fd10b" providerId="ADAL" clId="{65A70616-C9CD-4621-A2CF-DAB477E748EE}" dt="2021-01-03T15:27:28.244" v="809" actId="14100"/>
          <ac:spMkLst>
            <pc:docMk/>
            <pc:sldMk cId="608350522" sldId="263"/>
            <ac:spMk id="3" creationId="{806038B9-F915-4791-A5AC-19187FE49917}"/>
          </ac:spMkLst>
        </pc:spChg>
        <pc:picChg chg="mod">
          <ac:chgData name="Szalay János Zsombor" userId="920725ae-6bf1-477b-b4b9-8580fd5fd10b" providerId="ADAL" clId="{65A70616-C9CD-4621-A2CF-DAB477E748EE}" dt="2021-01-03T15:27:25.696" v="808" actId="1076"/>
          <ac:picMkLst>
            <pc:docMk/>
            <pc:sldMk cId="608350522" sldId="263"/>
            <ac:picMk id="4" creationId="{E9ABBD8A-52E6-4C70-9EB8-41DBC4443695}"/>
          </ac:picMkLst>
        </pc:picChg>
        <pc:picChg chg="mod">
          <ac:chgData name="Szalay János Zsombor" userId="920725ae-6bf1-477b-b4b9-8580fd5fd10b" providerId="ADAL" clId="{65A70616-C9CD-4621-A2CF-DAB477E748EE}" dt="2021-01-03T15:27:36.300" v="810" actId="1076"/>
          <ac:picMkLst>
            <pc:docMk/>
            <pc:sldMk cId="608350522" sldId="263"/>
            <ac:picMk id="5" creationId="{D819A301-0F34-4DBB-AD48-27B41CA59CB3}"/>
          </ac:picMkLst>
        </pc:picChg>
        <pc:picChg chg="add mod">
          <ac:chgData name="Szalay János Zsombor" userId="920725ae-6bf1-477b-b4b9-8580fd5fd10b" providerId="ADAL" clId="{65A70616-C9CD-4621-A2CF-DAB477E748EE}" dt="2021-01-03T15:26:46.267" v="801" actId="1076"/>
          <ac:picMkLst>
            <pc:docMk/>
            <pc:sldMk cId="608350522" sldId="263"/>
            <ac:picMk id="6" creationId="{2190C5C6-F47F-4E9D-A7C0-A7695F7B5F8C}"/>
          </ac:picMkLst>
        </pc:picChg>
      </pc:sldChg>
      <pc:sldChg chg="addSp modSp mod">
        <pc:chgData name="Szalay János Zsombor" userId="920725ae-6bf1-477b-b4b9-8580fd5fd10b" providerId="ADAL" clId="{65A70616-C9CD-4621-A2CF-DAB477E748EE}" dt="2021-01-03T15:46:19.404" v="957" actId="1076"/>
        <pc:sldMkLst>
          <pc:docMk/>
          <pc:sldMk cId="2316026849" sldId="264"/>
        </pc:sldMkLst>
        <pc:spChg chg="mod">
          <ac:chgData name="Szalay János Zsombor" userId="920725ae-6bf1-477b-b4b9-8580fd5fd10b" providerId="ADAL" clId="{65A70616-C9CD-4621-A2CF-DAB477E748EE}" dt="2021-01-03T15:29:24.808" v="814" actId="255"/>
          <ac:spMkLst>
            <pc:docMk/>
            <pc:sldMk cId="2316026849" sldId="264"/>
            <ac:spMk id="2" creationId="{1572C455-A183-4F04-9A95-0048B2436614}"/>
          </ac:spMkLst>
        </pc:spChg>
        <pc:spChg chg="mod">
          <ac:chgData name="Szalay János Zsombor" userId="920725ae-6bf1-477b-b4b9-8580fd5fd10b" providerId="ADAL" clId="{65A70616-C9CD-4621-A2CF-DAB477E748EE}" dt="2021-01-03T15:29:42.039" v="815" actId="12"/>
          <ac:spMkLst>
            <pc:docMk/>
            <pc:sldMk cId="2316026849" sldId="264"/>
            <ac:spMk id="3" creationId="{DDF3FD1D-738E-4896-A2DE-35057CAC64F1}"/>
          </ac:spMkLst>
        </pc:spChg>
        <pc:picChg chg="mod">
          <ac:chgData name="Szalay János Zsombor" userId="920725ae-6bf1-477b-b4b9-8580fd5fd10b" providerId="ADAL" clId="{65A70616-C9CD-4621-A2CF-DAB477E748EE}" dt="2021-01-03T15:30:06.301" v="820" actId="1076"/>
          <ac:picMkLst>
            <pc:docMk/>
            <pc:sldMk cId="2316026849" sldId="264"/>
            <ac:picMk id="4" creationId="{32E08D82-51C8-41F9-BA0D-DA7ADF6F399B}"/>
          </ac:picMkLst>
        </pc:picChg>
        <pc:picChg chg="mod">
          <ac:chgData name="Szalay János Zsombor" userId="920725ae-6bf1-477b-b4b9-8580fd5fd10b" providerId="ADAL" clId="{65A70616-C9CD-4621-A2CF-DAB477E748EE}" dt="2021-01-03T15:29:50.600" v="816" actId="1076"/>
          <ac:picMkLst>
            <pc:docMk/>
            <pc:sldMk cId="2316026849" sldId="264"/>
            <ac:picMk id="5" creationId="{0F0ABFF2-65D7-471F-93CF-8EAEB0CE21C9}"/>
          </ac:picMkLst>
        </pc:picChg>
        <pc:picChg chg="add mod">
          <ac:chgData name="Szalay János Zsombor" userId="920725ae-6bf1-477b-b4b9-8580fd5fd10b" providerId="ADAL" clId="{65A70616-C9CD-4621-A2CF-DAB477E748EE}" dt="2021-01-03T15:46:19.404" v="957" actId="1076"/>
          <ac:picMkLst>
            <pc:docMk/>
            <pc:sldMk cId="2316026849" sldId="264"/>
            <ac:picMk id="6" creationId="{37B2A8E5-BAB7-4FA3-A20D-274AD0B83B2D}"/>
          </ac:picMkLst>
        </pc:picChg>
      </pc:sldChg>
      <pc:sldChg chg="modSp del">
        <pc:chgData name="Szalay János Zsombor" userId="920725ae-6bf1-477b-b4b9-8580fd5fd10b" providerId="ADAL" clId="{65A70616-C9CD-4621-A2CF-DAB477E748EE}" dt="2021-01-03T15:30:29.562" v="821" actId="47"/>
        <pc:sldMkLst>
          <pc:docMk/>
          <pc:sldMk cId="3364316384" sldId="265"/>
        </pc:sldMkLst>
        <pc:spChg chg="mod">
          <ac:chgData name="Szalay János Zsombor" userId="920725ae-6bf1-477b-b4b9-8580fd5fd10b" providerId="ADAL" clId="{65A70616-C9CD-4621-A2CF-DAB477E748EE}" dt="2021-01-03T15:11:15.061" v="689"/>
          <ac:spMkLst>
            <pc:docMk/>
            <pc:sldMk cId="3364316384" sldId="265"/>
            <ac:spMk id="2" creationId="{1572C455-A183-4F04-9A95-0048B2436614}"/>
          </ac:spMkLst>
        </pc:spChg>
        <pc:spChg chg="mod">
          <ac:chgData name="Szalay János Zsombor" userId="920725ae-6bf1-477b-b4b9-8580fd5fd10b" providerId="ADAL" clId="{65A70616-C9CD-4621-A2CF-DAB477E748EE}" dt="2021-01-03T15:11:15.061" v="689"/>
          <ac:spMkLst>
            <pc:docMk/>
            <pc:sldMk cId="3364316384" sldId="265"/>
            <ac:spMk id="3" creationId="{DDF3FD1D-738E-4896-A2DE-35057CAC64F1}"/>
          </ac:spMkLst>
        </pc:spChg>
      </pc:sldChg>
      <pc:sldChg chg="addSp modSp mod modNotes">
        <pc:chgData name="Szalay János Zsombor" userId="920725ae-6bf1-477b-b4b9-8580fd5fd10b" providerId="ADAL" clId="{65A70616-C9CD-4621-A2CF-DAB477E748EE}" dt="2021-01-03T15:46:34.362" v="959" actId="1076"/>
        <pc:sldMkLst>
          <pc:docMk/>
          <pc:sldMk cId="76094138" sldId="266"/>
        </pc:sldMkLst>
        <pc:spChg chg="mod">
          <ac:chgData name="Szalay János Zsombor" userId="920725ae-6bf1-477b-b4b9-8580fd5fd10b" providerId="ADAL" clId="{65A70616-C9CD-4621-A2CF-DAB477E748EE}" dt="2021-01-03T15:33:22.648" v="841" actId="113"/>
          <ac:spMkLst>
            <pc:docMk/>
            <pc:sldMk cId="76094138" sldId="266"/>
            <ac:spMk id="2" creationId="{89DC72EE-4936-4624-BD73-A8540A830A40}"/>
          </ac:spMkLst>
        </pc:spChg>
        <pc:spChg chg="mod">
          <ac:chgData name="Szalay János Zsombor" userId="920725ae-6bf1-477b-b4b9-8580fd5fd10b" providerId="ADAL" clId="{65A70616-C9CD-4621-A2CF-DAB477E748EE}" dt="2021-01-03T15:34:49.232" v="860" actId="14100"/>
          <ac:spMkLst>
            <pc:docMk/>
            <pc:sldMk cId="76094138" sldId="266"/>
            <ac:spMk id="3" creationId="{A6D27B5E-9FE5-4660-9BB9-DFAB95ED02DD}"/>
          </ac:spMkLst>
        </pc:spChg>
        <pc:picChg chg="mod">
          <ac:chgData name="Szalay János Zsombor" userId="920725ae-6bf1-477b-b4b9-8580fd5fd10b" providerId="ADAL" clId="{65A70616-C9CD-4621-A2CF-DAB477E748EE}" dt="2021-01-03T15:33:44.870" v="846" actId="1076"/>
          <ac:picMkLst>
            <pc:docMk/>
            <pc:sldMk cId="76094138" sldId="266"/>
            <ac:picMk id="4" creationId="{2D35EAB5-9B91-4256-B50B-68139FEB080F}"/>
          </ac:picMkLst>
        </pc:picChg>
        <pc:picChg chg="mod">
          <ac:chgData name="Szalay János Zsombor" userId="920725ae-6bf1-477b-b4b9-8580fd5fd10b" providerId="ADAL" clId="{65A70616-C9CD-4621-A2CF-DAB477E748EE}" dt="2021-01-03T15:33:52.386" v="849" actId="1076"/>
          <ac:picMkLst>
            <pc:docMk/>
            <pc:sldMk cId="76094138" sldId="266"/>
            <ac:picMk id="5" creationId="{9B7B76DA-2A26-42E9-83B9-D516D5A45ECE}"/>
          </ac:picMkLst>
        </pc:picChg>
        <pc:picChg chg="mod">
          <ac:chgData name="Szalay János Zsombor" userId="920725ae-6bf1-477b-b4b9-8580fd5fd10b" providerId="ADAL" clId="{65A70616-C9CD-4621-A2CF-DAB477E748EE}" dt="2021-01-03T15:34:16.703" v="854" actId="1076"/>
          <ac:picMkLst>
            <pc:docMk/>
            <pc:sldMk cId="76094138" sldId="266"/>
            <ac:picMk id="6" creationId="{8D6F10AD-2196-40A9-90CB-EF94C886EF12}"/>
          </ac:picMkLst>
        </pc:picChg>
        <pc:picChg chg="add mod">
          <ac:chgData name="Szalay János Zsombor" userId="920725ae-6bf1-477b-b4b9-8580fd5fd10b" providerId="ADAL" clId="{65A70616-C9CD-4621-A2CF-DAB477E748EE}" dt="2021-01-03T15:46:34.362" v="959" actId="1076"/>
          <ac:picMkLst>
            <pc:docMk/>
            <pc:sldMk cId="76094138" sldId="266"/>
            <ac:picMk id="7" creationId="{25811ABC-B54E-4424-8C58-6A35E418701D}"/>
          </ac:picMkLst>
        </pc:picChg>
      </pc:sldChg>
      <pc:sldChg chg="addSp delSp modSp mod setBg modNotes">
        <pc:chgData name="Szalay János Zsombor" userId="920725ae-6bf1-477b-b4b9-8580fd5fd10b" providerId="ADAL" clId="{65A70616-C9CD-4621-A2CF-DAB477E748EE}" dt="2021-01-03T15:46:40.323" v="960" actId="1076"/>
        <pc:sldMkLst>
          <pc:docMk/>
          <pc:sldMk cId="2322362303" sldId="267"/>
        </pc:sldMkLst>
        <pc:spChg chg="mod">
          <ac:chgData name="Szalay János Zsombor" userId="920725ae-6bf1-477b-b4b9-8580fd5fd10b" providerId="ADAL" clId="{65A70616-C9CD-4621-A2CF-DAB477E748EE}" dt="2021-01-03T15:35:10.584" v="863" actId="113"/>
          <ac:spMkLst>
            <pc:docMk/>
            <pc:sldMk cId="2322362303" sldId="267"/>
            <ac:spMk id="2" creationId="{A751F50C-798B-40E2-A090-A313FC33EB78}"/>
          </ac:spMkLst>
        </pc:spChg>
        <pc:spChg chg="mod ord">
          <ac:chgData name="Szalay János Zsombor" userId="920725ae-6bf1-477b-b4b9-8580fd5fd10b" providerId="ADAL" clId="{65A70616-C9CD-4621-A2CF-DAB477E748EE}" dt="2021-01-03T15:35:58.200" v="872" actId="14100"/>
          <ac:spMkLst>
            <pc:docMk/>
            <pc:sldMk cId="2322362303" sldId="267"/>
            <ac:spMk id="3" creationId="{36819F81-8850-4AE9-9AEA-55E5B179512A}"/>
          </ac:spMkLst>
        </pc:spChg>
        <pc:spChg chg="add del">
          <ac:chgData name="Szalay János Zsombor" userId="920725ae-6bf1-477b-b4b9-8580fd5fd10b" providerId="ADAL" clId="{65A70616-C9CD-4621-A2CF-DAB477E748EE}" dt="2021-01-03T14:36:32.709" v="14" actId="26606"/>
          <ac:spMkLst>
            <pc:docMk/>
            <pc:sldMk cId="2322362303" sldId="267"/>
            <ac:spMk id="10" creationId="{4038CB10-1F5C-4D54-9DF7-12586DE5B007}"/>
          </ac:spMkLst>
        </pc:spChg>
        <pc:spChg chg="add del">
          <ac:chgData name="Szalay János Zsombor" userId="920725ae-6bf1-477b-b4b9-8580fd5fd10b" providerId="ADAL" clId="{65A70616-C9CD-4621-A2CF-DAB477E748EE}" dt="2021-01-03T14:36:32.709" v="14" actId="26606"/>
          <ac:spMkLst>
            <pc:docMk/>
            <pc:sldMk cId="2322362303" sldId="267"/>
            <ac:spMk id="12" creationId="{33B81349-3A7E-4A66-9ED9-66E6F8E29C4A}"/>
          </ac:spMkLst>
        </pc:spChg>
        <pc:spChg chg="add del">
          <ac:chgData name="Szalay János Zsombor" userId="920725ae-6bf1-477b-b4b9-8580fd5fd10b" providerId="ADAL" clId="{65A70616-C9CD-4621-A2CF-DAB477E748EE}" dt="2021-01-03T14:36:32.709" v="14" actId="26606"/>
          <ac:spMkLst>
            <pc:docMk/>
            <pc:sldMk cId="2322362303" sldId="267"/>
            <ac:spMk id="14" creationId="{4A37A7FF-19A5-40D8-8D0C-E780CBD33087}"/>
          </ac:spMkLst>
        </pc:spChg>
        <pc:spChg chg="add del">
          <ac:chgData name="Szalay János Zsombor" userId="920725ae-6bf1-477b-b4b9-8580fd5fd10b" providerId="ADAL" clId="{65A70616-C9CD-4621-A2CF-DAB477E748EE}" dt="2021-01-03T14:36:32.709" v="14" actId="26606"/>
          <ac:spMkLst>
            <pc:docMk/>
            <pc:sldMk cId="2322362303" sldId="267"/>
            <ac:spMk id="16" creationId="{73ED6512-6858-4552-B699-9A97FE9A4EA2}"/>
          </ac:spMkLst>
        </pc:spChg>
        <pc:picChg chg="mod ord">
          <ac:chgData name="Szalay János Zsombor" userId="920725ae-6bf1-477b-b4b9-8580fd5fd10b" providerId="ADAL" clId="{65A70616-C9CD-4621-A2CF-DAB477E748EE}" dt="2021-01-03T15:35:53.996" v="871" actId="1076"/>
          <ac:picMkLst>
            <pc:docMk/>
            <pc:sldMk cId="2322362303" sldId="267"/>
            <ac:picMk id="4" creationId="{AF484AAB-D3A8-430F-90BA-BCC69A476F14}"/>
          </ac:picMkLst>
        </pc:picChg>
        <pc:picChg chg="mod">
          <ac:chgData name="Szalay János Zsombor" userId="920725ae-6bf1-477b-b4b9-8580fd5fd10b" providerId="ADAL" clId="{65A70616-C9CD-4621-A2CF-DAB477E748EE}" dt="2021-01-03T15:35:51.996" v="870" actId="1076"/>
          <ac:picMkLst>
            <pc:docMk/>
            <pc:sldMk cId="2322362303" sldId="267"/>
            <ac:picMk id="5" creationId="{11629703-290B-407A-AD48-6C3F03F405CE}"/>
          </ac:picMkLst>
        </pc:picChg>
        <pc:picChg chg="add mod">
          <ac:chgData name="Szalay János Zsombor" userId="920725ae-6bf1-477b-b4b9-8580fd5fd10b" providerId="ADAL" clId="{65A70616-C9CD-4621-A2CF-DAB477E748EE}" dt="2021-01-03T15:46:40.323" v="960" actId="1076"/>
          <ac:picMkLst>
            <pc:docMk/>
            <pc:sldMk cId="2322362303" sldId="267"/>
            <ac:picMk id="11" creationId="{F696CDDE-2AB5-487A-97B5-E38075D9D9A7}"/>
          </ac:picMkLst>
        </pc:picChg>
      </pc:sldChg>
      <pc:sldChg chg="addSp delSp modSp mod setBg modNotes">
        <pc:chgData name="Szalay János Zsombor" userId="920725ae-6bf1-477b-b4b9-8580fd5fd10b" providerId="ADAL" clId="{65A70616-C9CD-4621-A2CF-DAB477E748EE}" dt="2021-01-03T15:46:47.435" v="961" actId="1076"/>
        <pc:sldMkLst>
          <pc:docMk/>
          <pc:sldMk cId="744841051" sldId="268"/>
        </pc:sldMkLst>
        <pc:spChg chg="mod">
          <ac:chgData name="Szalay János Zsombor" userId="920725ae-6bf1-477b-b4b9-8580fd5fd10b" providerId="ADAL" clId="{65A70616-C9CD-4621-A2CF-DAB477E748EE}" dt="2021-01-03T15:36:57.230" v="883" actId="113"/>
          <ac:spMkLst>
            <pc:docMk/>
            <pc:sldMk cId="744841051" sldId="268"/>
            <ac:spMk id="2" creationId="{D8C886B1-A6F2-45D9-8075-298A0D23E66C}"/>
          </ac:spMkLst>
        </pc:spChg>
        <pc:spChg chg="mod">
          <ac:chgData name="Szalay János Zsombor" userId="920725ae-6bf1-477b-b4b9-8580fd5fd10b" providerId="ADAL" clId="{65A70616-C9CD-4621-A2CF-DAB477E748EE}" dt="2021-01-03T15:43:05.117" v="944" actId="1076"/>
          <ac:spMkLst>
            <pc:docMk/>
            <pc:sldMk cId="744841051" sldId="268"/>
            <ac:spMk id="5" creationId="{B550F206-F7E9-41B8-82FE-7B8D6A0F4A9F}"/>
          </ac:spMkLst>
        </pc:spChg>
        <pc:spChg chg="mod">
          <ac:chgData name="Szalay János Zsombor" userId="920725ae-6bf1-477b-b4b9-8580fd5fd10b" providerId="ADAL" clId="{65A70616-C9CD-4621-A2CF-DAB477E748EE}" dt="2021-01-03T15:40:45.412" v="925" actId="1076"/>
          <ac:spMkLst>
            <pc:docMk/>
            <pc:sldMk cId="744841051" sldId="268"/>
            <ac:spMk id="6" creationId="{EC7EE72B-BE16-4558-BBBA-1357FE16F073}"/>
          </ac:spMkLst>
        </pc:spChg>
        <pc:spChg chg="add del">
          <ac:chgData name="Szalay János Zsombor" userId="920725ae-6bf1-477b-b4b9-8580fd5fd10b" providerId="ADAL" clId="{65A70616-C9CD-4621-A2CF-DAB477E748EE}" dt="2021-01-03T14:36:37.473" v="17" actId="26606"/>
          <ac:spMkLst>
            <pc:docMk/>
            <pc:sldMk cId="744841051" sldId="268"/>
            <ac:spMk id="12" creationId="{A2AEA782-0EA4-42E9-871D-7401D6A09739}"/>
          </ac:spMkLst>
        </pc:spChg>
        <pc:spChg chg="add del">
          <ac:chgData name="Szalay János Zsombor" userId="920725ae-6bf1-477b-b4b9-8580fd5fd10b" providerId="ADAL" clId="{65A70616-C9CD-4621-A2CF-DAB477E748EE}" dt="2021-01-03T14:36:37.473" v="17" actId="26606"/>
          <ac:spMkLst>
            <pc:docMk/>
            <pc:sldMk cId="744841051" sldId="268"/>
            <ac:spMk id="14" creationId="{B0992639-1CDA-4FE6-BB95-E13221490740}"/>
          </ac:spMkLst>
        </pc:spChg>
        <pc:spChg chg="add del">
          <ac:chgData name="Szalay János Zsombor" userId="920725ae-6bf1-477b-b4b9-8580fd5fd10b" providerId="ADAL" clId="{65A70616-C9CD-4621-A2CF-DAB477E748EE}" dt="2021-01-03T14:35:47.258" v="13" actId="26606"/>
          <ac:spMkLst>
            <pc:docMk/>
            <pc:sldMk cId="744841051" sldId="268"/>
            <ac:spMk id="18" creationId="{E26FE4D7-574C-4E60-814F-358465F472DA}"/>
          </ac:spMkLst>
        </pc:spChg>
        <pc:spChg chg="add del">
          <ac:chgData name="Szalay János Zsombor" userId="920725ae-6bf1-477b-b4b9-8580fd5fd10b" providerId="ADAL" clId="{65A70616-C9CD-4621-A2CF-DAB477E748EE}" dt="2021-01-03T14:35:47.258" v="13" actId="26606"/>
          <ac:spMkLst>
            <pc:docMk/>
            <pc:sldMk cId="744841051" sldId="268"/>
            <ac:spMk id="21" creationId="{4038CB10-1F5C-4D54-9DF7-12586DE5B007}"/>
          </ac:spMkLst>
        </pc:spChg>
        <pc:spChg chg="add del">
          <ac:chgData name="Szalay János Zsombor" userId="920725ae-6bf1-477b-b4b9-8580fd5fd10b" providerId="ADAL" clId="{65A70616-C9CD-4621-A2CF-DAB477E748EE}" dt="2021-01-03T14:35:47.258" v="13" actId="26606"/>
          <ac:spMkLst>
            <pc:docMk/>
            <pc:sldMk cId="744841051" sldId="268"/>
            <ac:spMk id="23" creationId="{73ED6512-6858-4552-B699-9A97FE9A4EA2}"/>
          </ac:spMkLst>
        </pc:spChg>
        <pc:picChg chg="mod ord">
          <ac:chgData name="Szalay János Zsombor" userId="920725ae-6bf1-477b-b4b9-8580fd5fd10b" providerId="ADAL" clId="{65A70616-C9CD-4621-A2CF-DAB477E748EE}" dt="2021-01-03T15:42:50.257" v="942" actId="1076"/>
          <ac:picMkLst>
            <pc:docMk/>
            <pc:sldMk cId="744841051" sldId="268"/>
            <ac:picMk id="4" creationId="{73DB79ED-6F55-4D85-ADEB-F65360399CEB}"/>
          </ac:picMkLst>
        </pc:picChg>
        <pc:picChg chg="mod ord">
          <ac:chgData name="Szalay János Zsombor" userId="920725ae-6bf1-477b-b4b9-8580fd5fd10b" providerId="ADAL" clId="{65A70616-C9CD-4621-A2CF-DAB477E748EE}" dt="2021-01-03T15:40:10.808" v="920" actId="14100"/>
          <ac:picMkLst>
            <pc:docMk/>
            <pc:sldMk cId="744841051" sldId="268"/>
            <ac:picMk id="7" creationId="{64547AA7-276B-444A-8A1E-2116134B60E5}"/>
          </ac:picMkLst>
        </pc:picChg>
        <pc:picChg chg="add mod">
          <ac:chgData name="Szalay János Zsombor" userId="920725ae-6bf1-477b-b4b9-8580fd5fd10b" providerId="ADAL" clId="{65A70616-C9CD-4621-A2CF-DAB477E748EE}" dt="2021-01-03T15:46:47.435" v="961" actId="1076"/>
          <ac:picMkLst>
            <pc:docMk/>
            <pc:sldMk cId="744841051" sldId="268"/>
            <ac:picMk id="13" creationId="{002434CA-5671-4227-B89B-14CD88460BA4}"/>
          </ac:picMkLst>
        </pc:picChg>
        <pc:cxnChg chg="add del mod">
          <ac:chgData name="Szalay János Zsombor" userId="920725ae-6bf1-477b-b4b9-8580fd5fd10b" providerId="ADAL" clId="{65A70616-C9CD-4621-A2CF-DAB477E748EE}" dt="2021-01-03T15:41:34.140" v="932" actId="11529"/>
          <ac:cxnSpMkLst>
            <pc:docMk/>
            <pc:sldMk cId="744841051" sldId="268"/>
            <ac:cxnSpMk id="8" creationId="{15C6112A-4211-47B9-B2C1-FC15F6CFCD08}"/>
          </ac:cxnSpMkLst>
        </pc:cxnChg>
        <pc:cxnChg chg="add mod">
          <ac:chgData name="Szalay János Zsombor" userId="920725ae-6bf1-477b-b4b9-8580fd5fd10b" providerId="ADAL" clId="{65A70616-C9CD-4621-A2CF-DAB477E748EE}" dt="2021-01-03T15:43:21.841" v="945" actId="1076"/>
          <ac:cxnSpMkLst>
            <pc:docMk/>
            <pc:sldMk cId="744841051" sldId="268"/>
            <ac:cxnSpMk id="10" creationId="{E209C941-5A64-494E-9455-25B34217F018}"/>
          </ac:cxnSpMkLst>
        </pc:cxnChg>
      </pc:sldChg>
      <pc:sldChg chg="addSp modSp mod modNotes">
        <pc:chgData name="Szalay János Zsombor" userId="920725ae-6bf1-477b-b4b9-8580fd5fd10b" providerId="ADAL" clId="{65A70616-C9CD-4621-A2CF-DAB477E748EE}" dt="2021-01-03T15:47:00.176" v="962" actId="1076"/>
        <pc:sldMkLst>
          <pc:docMk/>
          <pc:sldMk cId="3104559536" sldId="269"/>
        </pc:sldMkLst>
        <pc:spChg chg="mod">
          <ac:chgData name="Szalay János Zsombor" userId="920725ae-6bf1-477b-b4b9-8580fd5fd10b" providerId="ADAL" clId="{65A70616-C9CD-4621-A2CF-DAB477E748EE}" dt="2021-01-03T15:43:28.128" v="947" actId="113"/>
          <ac:spMkLst>
            <pc:docMk/>
            <pc:sldMk cId="3104559536" sldId="269"/>
            <ac:spMk id="2" creationId="{881B6E22-E778-431C-A12A-1BC215D119F9}"/>
          </ac:spMkLst>
        </pc:spChg>
        <pc:spChg chg="mod">
          <ac:chgData name="Szalay János Zsombor" userId="920725ae-6bf1-477b-b4b9-8580fd5fd10b" providerId="ADAL" clId="{65A70616-C9CD-4621-A2CF-DAB477E748EE}" dt="2021-01-03T15:43:36.625" v="948" actId="12"/>
          <ac:spMkLst>
            <pc:docMk/>
            <pc:sldMk cId="3104559536" sldId="269"/>
            <ac:spMk id="3" creationId="{3952A265-46E9-42D3-808D-15CB06D14A3E}"/>
          </ac:spMkLst>
        </pc:spChg>
        <pc:picChg chg="add mod">
          <ac:chgData name="Szalay János Zsombor" userId="920725ae-6bf1-477b-b4b9-8580fd5fd10b" providerId="ADAL" clId="{65A70616-C9CD-4621-A2CF-DAB477E748EE}" dt="2021-01-03T15:47:00.176" v="962" actId="1076"/>
          <ac:picMkLst>
            <pc:docMk/>
            <pc:sldMk cId="3104559536" sldId="269"/>
            <ac:picMk id="4" creationId="{428A4743-89DD-42AA-9380-DA5ED30255CE}"/>
          </ac:picMkLst>
        </pc:picChg>
      </pc:sldChg>
      <pc:sldChg chg="addSp modSp mod">
        <pc:chgData name="Szalay János Zsombor" userId="920725ae-6bf1-477b-b4b9-8580fd5fd10b" providerId="ADAL" clId="{65A70616-C9CD-4621-A2CF-DAB477E748EE}" dt="2021-01-03T15:46:29.228" v="958" actId="1076"/>
        <pc:sldMkLst>
          <pc:docMk/>
          <pc:sldMk cId="1317805035" sldId="270"/>
        </pc:sldMkLst>
        <pc:spChg chg="mod">
          <ac:chgData name="Szalay János Zsombor" userId="920725ae-6bf1-477b-b4b9-8580fd5fd10b" providerId="ADAL" clId="{65A70616-C9CD-4621-A2CF-DAB477E748EE}" dt="2021-01-03T15:32:12.377" v="829" actId="20577"/>
          <ac:spMkLst>
            <pc:docMk/>
            <pc:sldMk cId="1317805035" sldId="270"/>
            <ac:spMk id="2" creationId="{731FB0A6-1E6D-4527-87BA-0768C0DE838F}"/>
          </ac:spMkLst>
        </pc:spChg>
        <pc:spChg chg="mod">
          <ac:chgData name="Szalay János Zsombor" userId="920725ae-6bf1-477b-b4b9-8580fd5fd10b" providerId="ADAL" clId="{65A70616-C9CD-4621-A2CF-DAB477E748EE}" dt="2021-01-03T15:32:27.743" v="834" actId="20577"/>
          <ac:spMkLst>
            <pc:docMk/>
            <pc:sldMk cId="1317805035" sldId="270"/>
            <ac:spMk id="3" creationId="{51B51DEA-5243-4430-8057-DE82E08CF051}"/>
          </ac:spMkLst>
        </pc:spChg>
        <pc:picChg chg="add mod">
          <ac:chgData name="Szalay János Zsombor" userId="920725ae-6bf1-477b-b4b9-8580fd5fd10b" providerId="ADAL" clId="{65A70616-C9CD-4621-A2CF-DAB477E748EE}" dt="2021-01-03T15:46:29.228" v="958" actId="1076"/>
          <ac:picMkLst>
            <pc:docMk/>
            <pc:sldMk cId="1317805035" sldId="270"/>
            <ac:picMk id="4" creationId="{90EC428E-4C0D-4236-B58A-248B76D662F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379150-D1E7-4EB0-B786-0B12EE7EFA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FAC01-F12A-41AF-8E82-2575361C3B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ADA88-2FFB-40ED-8117-B405F7849174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C91B2-0723-4AA2-AD75-CF5603FA7E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DE20A-FED5-4640-9E3E-9E7B7CABA5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0A633-EF3E-471B-8E44-0617543E5A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107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334D5-0E4C-4179-921D-4B2971215518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38F0C-B8EF-44D6-8115-47C7320AD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400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validation</a:t>
            </a:r>
            <a:r>
              <a:rPr lang="hu-HU" dirty="0"/>
              <a:t> </a:t>
            </a:r>
            <a:r>
              <a:rPr lang="hu-HU" dirty="0" err="1"/>
              <a:t>loss</a:t>
            </a:r>
            <a:r>
              <a:rPr lang="hu-HU" dirty="0"/>
              <a:t> nagymértékű csökkenéséből is láthatjuk, hogy mennyit számít a tanító adatmennyisége. Az első ábrán a háló teszt adatokra adott </a:t>
            </a:r>
            <a:r>
              <a:rPr lang="hu-HU" dirty="0" err="1"/>
              <a:t>predikciójának</a:t>
            </a:r>
            <a:r>
              <a:rPr lang="hu-HU" dirty="0"/>
              <a:t> eloszlása látható (</a:t>
            </a:r>
            <a:r>
              <a:rPr lang="hu-HU" dirty="0" err="1"/>
              <a:t>sigmoid</a:t>
            </a:r>
            <a:r>
              <a:rPr lang="hu-HU" dirty="0"/>
              <a:t> után).</a:t>
            </a:r>
          </a:p>
          <a:p>
            <a:r>
              <a:rPr lang="hu-HU" dirty="0"/>
              <a:t>Az </a:t>
            </a:r>
            <a:r>
              <a:rPr lang="hu-HU" dirty="0" err="1"/>
              <a:t>túlsulyban</a:t>
            </a:r>
            <a:r>
              <a:rPr lang="hu-HU" dirty="0"/>
              <a:t> lévő </a:t>
            </a:r>
            <a:r>
              <a:rPr lang="hu-HU" dirty="0" err="1"/>
              <a:t>lévő</a:t>
            </a:r>
            <a:r>
              <a:rPr lang="hu-HU" dirty="0"/>
              <a:t> COVID negatív teszt </a:t>
            </a:r>
            <a:r>
              <a:rPr lang="hu-HU" dirty="0" err="1"/>
              <a:t>adahalmazzal</a:t>
            </a:r>
            <a:r>
              <a:rPr lang="hu-HU" dirty="0"/>
              <a:t> összhangban van a </a:t>
            </a:r>
            <a:r>
              <a:rPr lang="hu-HU" dirty="0" err="1"/>
              <a:t>predikció</a:t>
            </a:r>
            <a:r>
              <a:rPr lang="hu-HU" dirty="0"/>
              <a:t> is. Az eloszlásból az is látszik, hogy a háló biztos a döntéseiben. A teszt röntgenek kis részét sorolja csak nem 1 be vagy 0 -</a:t>
            </a:r>
            <a:r>
              <a:rPr lang="hu-HU" dirty="0" err="1"/>
              <a:t>ba</a:t>
            </a:r>
            <a:r>
              <a:rPr lang="hu-HU" dirty="0"/>
              <a:t>. A teszt adatokra adott </a:t>
            </a:r>
            <a:r>
              <a:rPr lang="hu-HU" dirty="0" err="1"/>
              <a:t>confusion</a:t>
            </a:r>
            <a:r>
              <a:rPr lang="hu-HU" dirty="0"/>
              <a:t> mátrixot is láthatjuk, ez is alátámasztja hogy a hálónk sokkal jobb pontossággal működik mint ha csak a kisebb adathalmazzal tanítottuk. A várakozásainknak megfelelően tényleg több a </a:t>
            </a:r>
            <a:r>
              <a:rPr lang="hu-HU" dirty="0" err="1"/>
              <a:t>false</a:t>
            </a:r>
            <a:r>
              <a:rPr lang="hu-HU" dirty="0"/>
              <a:t> negatív mint a </a:t>
            </a:r>
            <a:r>
              <a:rPr lang="hu-HU" dirty="0" err="1"/>
              <a:t>false</a:t>
            </a:r>
            <a:r>
              <a:rPr lang="hu-HU" dirty="0"/>
              <a:t> </a:t>
            </a:r>
            <a:r>
              <a:rPr lang="hu-HU" dirty="0" err="1"/>
              <a:t>pozitzív</a:t>
            </a:r>
            <a:r>
              <a:rPr lang="hu-HU" dirty="0"/>
              <a:t>. Érdekesség képen még azt is láthatjuk a harmadik ábrán, hogy a korábbi, még nem </a:t>
            </a:r>
            <a:r>
              <a:rPr lang="hu-HU" dirty="0" err="1"/>
              <a:t>továbbtanított</a:t>
            </a:r>
            <a:r>
              <a:rPr lang="hu-HU" dirty="0"/>
              <a:t> </a:t>
            </a:r>
            <a:r>
              <a:rPr lang="hu-HU" dirty="0" err="1"/>
              <a:t>hálonk</a:t>
            </a:r>
            <a:r>
              <a:rPr lang="hu-HU" dirty="0"/>
              <a:t> miként tippel a nagy adatbázisunk tesztadataira.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944B8-9EBB-4DD5-B7AB-C5D8B630137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119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Mi határozza meg a döntést? Ez nem egy kutya- macska klasszifikáció. Ha egy kutya vagy macska képre ránézünk egyből tudjuk, hogy azon kutya vagy macska van-e. Ha csak nem vagyunk radiológusok nem tudjuk megmondani a röntgenfelvételről, hogy azon </a:t>
            </a:r>
            <a:r>
              <a:rPr lang="hu-HU" dirty="0" err="1"/>
              <a:t>covid</a:t>
            </a:r>
            <a:r>
              <a:rPr lang="hu-HU" dirty="0"/>
              <a:t> okozta </a:t>
            </a:r>
            <a:r>
              <a:rPr lang="hu-HU" dirty="0" err="1"/>
              <a:t>tüdőnyulladás</a:t>
            </a:r>
            <a:r>
              <a:rPr lang="hu-HU" dirty="0"/>
              <a:t> van-e vagy sem. Nézzünk olyan eseteket amikor jól tippelt a hálónk egyszer azt hogy a páciens koronás </a:t>
            </a:r>
            <a:r>
              <a:rPr lang="hu-HU" dirty="0" err="1"/>
              <a:t>másodszór</a:t>
            </a:r>
            <a:r>
              <a:rPr lang="hu-HU" dirty="0"/>
              <a:t> egy olyat ahol azt hogy nem az. Ez alapján a  bordák közti foltokhoz lehet köze az osztályozásnak de nem lehet pontosan megállapítani, hogy mi is ez a különbség. Nézzünk bele jobban a háló működésébe, mi történik a </a:t>
            </a:r>
            <a:r>
              <a:rPr lang="hu-HU" dirty="0" err="1"/>
              <a:t>konvolúciós</a:t>
            </a:r>
            <a:r>
              <a:rPr lang="hu-HU" dirty="0"/>
              <a:t> rétegekben amikor megkapják ezt a két képen a bementen.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944B8-9EBB-4DD5-B7AB-C5D8B630137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544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hu-HU" dirty="0"/>
              <a:t>A 2., 10. és 16. rétegek </a:t>
            </a:r>
            <a:r>
              <a:rPr lang="hu-HU" dirty="0" err="1"/>
              <a:t>feature</a:t>
            </a:r>
            <a:r>
              <a:rPr lang="hu-HU" dirty="0"/>
              <a:t> mapjeiből jelenítettük meg itt 25-25 öt! A második rétegben azt láthatjuk, hogy a negatív esetnél a kernelek sokkal szebben kirajzolják a bordák vonalait (az előbb megfigyelt bordák közötti pacáknak köze lehet ehhez). A 10. rétegnél a negatív esetben még mindig jól kivehető éles </a:t>
            </a:r>
            <a:r>
              <a:rPr lang="hu-HU" dirty="0" err="1"/>
              <a:t>bordamintázatokat</a:t>
            </a:r>
            <a:r>
              <a:rPr lang="hu-HU" dirty="0"/>
              <a:t> fedezhetünk fel, a pozitív esetben azonban sokkal elvontabb és </a:t>
            </a:r>
            <a:r>
              <a:rPr lang="hu-HU" dirty="0" err="1"/>
              <a:t>felismerhetetlenebb</a:t>
            </a:r>
            <a:r>
              <a:rPr lang="hu-HU" dirty="0"/>
              <a:t> pacákat láthatunk. A 16. rétegben már nagyon kevés kernel az ami információt hordoz, és ezek is nagyon elvontak, szabadszemmel kategorikus különbségek nemigazán állapíthatóak meg.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944B8-9EBB-4DD5-B7AB-C5D8B630137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103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944B8-9EBB-4DD5-B7AB-C5D8B630137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23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E582-4C33-4989-A65A-2CE6DB088F9F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7A2E-CBDA-47A8-A0C8-55BB50CE8FE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20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E582-4C33-4989-A65A-2CE6DB088F9F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7A2E-CBDA-47A8-A0C8-55BB50CE8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07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E582-4C33-4989-A65A-2CE6DB088F9F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7A2E-CBDA-47A8-A0C8-55BB50CE8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66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E582-4C33-4989-A65A-2CE6DB088F9F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7A2E-CBDA-47A8-A0C8-55BB50CE8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30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E582-4C33-4989-A65A-2CE6DB088F9F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7A2E-CBDA-47A8-A0C8-55BB50CE8FE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04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E582-4C33-4989-A65A-2CE6DB088F9F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7A2E-CBDA-47A8-A0C8-55BB50CE8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37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E582-4C33-4989-A65A-2CE6DB088F9F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7A2E-CBDA-47A8-A0C8-55BB50CE8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7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E582-4C33-4989-A65A-2CE6DB088F9F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7A2E-CBDA-47A8-A0C8-55BB50CE8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76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E582-4C33-4989-A65A-2CE6DB088F9F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7A2E-CBDA-47A8-A0C8-55BB50CE8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12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2FE582-4C33-4989-A65A-2CE6DB088F9F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687A2E-CBDA-47A8-A0C8-55BB50CE8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96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E582-4C33-4989-A65A-2CE6DB088F9F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7A2E-CBDA-47A8-A0C8-55BB50CE8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43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2FE582-4C33-4989-A65A-2CE6DB088F9F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687A2E-CBDA-47A8-A0C8-55BB50CE8FE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30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39CF17-AB97-480E-BBA1-58865D99A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993787"/>
            <a:ext cx="10058400" cy="2548403"/>
          </a:xfrm>
        </p:spPr>
        <p:txBody>
          <a:bodyPr>
            <a:noAutofit/>
          </a:bodyPr>
          <a:lstStyle/>
          <a:p>
            <a:pPr algn="ctr"/>
            <a:r>
              <a:rPr lang="en-GB" sz="4800" b="1" dirty="0"/>
              <a:t>COVID-19 de</a:t>
            </a:r>
            <a:r>
              <a:rPr lang="hu-HU" sz="4800" b="1" dirty="0" err="1"/>
              <a:t>tektáció</a:t>
            </a:r>
            <a:br>
              <a:rPr lang="hu-HU" sz="4800" b="1" dirty="0"/>
            </a:br>
            <a:r>
              <a:rPr lang="en-GB" sz="4800" b="1" dirty="0"/>
              <a:t> </a:t>
            </a:r>
            <a:r>
              <a:rPr lang="hu-HU" sz="4800" b="1" dirty="0"/>
              <a:t>tüdő</a:t>
            </a:r>
            <a:r>
              <a:rPr lang="en-GB" sz="4800" b="1" dirty="0"/>
              <a:t> </a:t>
            </a:r>
            <a:r>
              <a:rPr lang="hu-HU" sz="4800" b="1" dirty="0"/>
              <a:t>röntgen és CT</a:t>
            </a:r>
            <a:br>
              <a:rPr lang="hu-HU" sz="4800" b="1" dirty="0"/>
            </a:br>
            <a:r>
              <a:rPr lang="hu-HU" sz="4800" b="1" dirty="0"/>
              <a:t> felvételeken mély </a:t>
            </a:r>
            <a:r>
              <a:rPr lang="hu-HU" sz="4800" b="1" dirty="0" err="1"/>
              <a:t>konvolúciós</a:t>
            </a:r>
            <a:r>
              <a:rPr lang="hu-HU" sz="4800" b="1" dirty="0"/>
              <a:t> neurális háló segítségével</a:t>
            </a:r>
            <a:endParaRPr lang="en-GB" sz="48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00D1735-4937-4EE4-ADEE-E57E55A42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076" y="3647009"/>
            <a:ext cx="10705845" cy="1655762"/>
          </a:xfrm>
        </p:spPr>
        <p:txBody>
          <a:bodyPr>
            <a:normAutofit/>
          </a:bodyPr>
          <a:lstStyle/>
          <a:p>
            <a:r>
              <a:rPr lang="hu-HU" dirty="0"/>
              <a:t>Csapat: </a:t>
            </a:r>
            <a:r>
              <a:rPr lang="en-GB" dirty="0" err="1"/>
              <a:t>GreatPeakyKoders</a:t>
            </a:r>
            <a:endParaRPr lang="hu-HU" dirty="0"/>
          </a:p>
          <a:p>
            <a:endParaRPr lang="hu-HU" dirty="0"/>
          </a:p>
          <a:p>
            <a:r>
              <a:rPr lang="en-GB" sz="2000" dirty="0"/>
              <a:t>J</a:t>
            </a:r>
            <a:r>
              <a:rPr lang="hu-HU" sz="2000" dirty="0" err="1"/>
              <a:t>akab</a:t>
            </a:r>
            <a:r>
              <a:rPr lang="en-GB" sz="2000" dirty="0"/>
              <a:t> Farkas (BERPAX)</a:t>
            </a:r>
            <a:r>
              <a:rPr lang="hu-HU" sz="2000" dirty="0"/>
              <a:t> -</a:t>
            </a:r>
            <a:r>
              <a:rPr lang="en-GB" sz="2000" dirty="0"/>
              <a:t> Szalay </a:t>
            </a:r>
            <a:r>
              <a:rPr lang="hu-HU" sz="2000" dirty="0"/>
              <a:t>Zsombor </a:t>
            </a:r>
            <a:r>
              <a:rPr lang="en-GB" sz="2000" dirty="0"/>
              <a:t>(FONP0O)</a:t>
            </a:r>
            <a:r>
              <a:rPr lang="hu-HU" sz="2000" dirty="0"/>
              <a:t> –</a:t>
            </a:r>
            <a:r>
              <a:rPr lang="en-GB" sz="2000" dirty="0"/>
              <a:t> </a:t>
            </a:r>
            <a:r>
              <a:rPr lang="en-GB" sz="2000" dirty="0" err="1"/>
              <a:t>Szegedi</a:t>
            </a:r>
            <a:r>
              <a:rPr lang="hu-HU" sz="2000" dirty="0"/>
              <a:t> Bálint </a:t>
            </a:r>
            <a:r>
              <a:rPr lang="en-GB" sz="2000" dirty="0"/>
              <a:t>(GWCSU3)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B02946A-0EB0-4B86-B15A-08DE31DFB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791" y="0"/>
            <a:ext cx="3092414" cy="99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86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1FB0A6-1E6D-4527-87BA-0768C0DE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/>
              <a:t>Tanítás az összes adattal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1B51DEA-5243-4430-8057-DE82E08CF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Itt már az </a:t>
            </a:r>
            <a:r>
              <a:rPr lang="hu-HU" dirty="0" err="1"/>
              <a:t>előretanított</a:t>
            </a:r>
            <a:r>
              <a:rPr lang="hu-HU" dirty="0"/>
              <a:t> súlyokat is </a:t>
            </a:r>
            <a:r>
              <a:rPr lang="hu-HU" dirty="0" err="1"/>
              <a:t>továbbtanítottuk</a:t>
            </a: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Itt már összesen kb. 5000 kép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Az előző lépésben legjobbnak ítélt </a:t>
            </a:r>
            <a:r>
              <a:rPr lang="hu-HU" dirty="0" err="1"/>
              <a:t>hiperparaméterekkel</a:t>
            </a: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err="1"/>
              <a:t>Earlystopping</a:t>
            </a:r>
            <a:r>
              <a:rPr lang="hu-HU" dirty="0"/>
              <a:t> általában a 10. </a:t>
            </a:r>
            <a:r>
              <a:rPr lang="hu-HU" dirty="0" err="1"/>
              <a:t>epoch</a:t>
            </a:r>
            <a:r>
              <a:rPr lang="hu-HU" dirty="0"/>
              <a:t> körül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Számottevően javult a háló: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 err="1"/>
              <a:t>Validation</a:t>
            </a:r>
            <a:r>
              <a:rPr lang="hu-HU" dirty="0"/>
              <a:t> </a:t>
            </a:r>
            <a:r>
              <a:rPr lang="hu-HU" dirty="0" err="1"/>
              <a:t>loss</a:t>
            </a:r>
            <a:r>
              <a:rPr lang="hu-HU" dirty="0"/>
              <a:t>: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</a:t>
            </a:r>
            <a:r>
              <a:rPr lang="hu-HU" dirty="0"/>
              <a:t>0.17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 err="1"/>
              <a:t>Validation</a:t>
            </a:r>
            <a:r>
              <a:rPr lang="hu-HU" dirty="0"/>
              <a:t> </a:t>
            </a:r>
            <a:r>
              <a:rPr lang="en-GB" dirty="0"/>
              <a:t>accuracy </a:t>
            </a:r>
            <a:r>
              <a:rPr lang="hu-HU" dirty="0"/>
              <a:t>: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</a:t>
            </a:r>
            <a:r>
              <a:rPr lang="hu-HU" dirty="0"/>
              <a:t>0.9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0EC428E-4C0D-4236-B58A-248B76D66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793" y="-4881"/>
            <a:ext cx="3092414" cy="99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05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72EE-4936-4624-BD73-A8540A83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hu-HU" sz="4000" b="1" dirty="0"/>
              <a:t>Kiértékelés</a:t>
            </a:r>
            <a:endParaRPr lang="en-GB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27B5E-9FE5-4660-9BB9-DFAB95ED0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5624"/>
            <a:ext cx="9252522" cy="1603375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200" dirty="0"/>
              <a:t>Adathalmaz: ~700 </a:t>
            </a:r>
            <a:r>
              <a:rPr lang="en-GB" sz="2200" dirty="0"/>
              <a:t>→ </a:t>
            </a:r>
            <a:r>
              <a:rPr lang="hu-HU" sz="2200" dirty="0"/>
              <a:t>~5000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200" dirty="0"/>
              <a:t>V</a:t>
            </a:r>
            <a:r>
              <a:rPr lang="en-GB" sz="2200" dirty="0" err="1"/>
              <a:t>alidation</a:t>
            </a:r>
            <a:r>
              <a:rPr lang="en-GB" sz="2200" dirty="0"/>
              <a:t> loss</a:t>
            </a:r>
            <a:r>
              <a:rPr lang="hu-HU" sz="2200" dirty="0"/>
              <a:t>: ~ 0.4 </a:t>
            </a:r>
            <a:r>
              <a:rPr lang="en-GB" sz="2200" dirty="0"/>
              <a:t>→ </a:t>
            </a:r>
            <a:r>
              <a:rPr lang="hu-HU" sz="2200" dirty="0"/>
              <a:t>~0.17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200" dirty="0" err="1"/>
              <a:t>False</a:t>
            </a:r>
            <a:r>
              <a:rPr lang="hu-HU" sz="2200" dirty="0"/>
              <a:t> </a:t>
            </a:r>
            <a:r>
              <a:rPr lang="hu-HU" sz="2200" dirty="0" err="1"/>
              <a:t>positive</a:t>
            </a:r>
            <a:r>
              <a:rPr lang="hu-HU" sz="2200" dirty="0"/>
              <a:t> &lt; </a:t>
            </a:r>
            <a:r>
              <a:rPr lang="hu-HU" sz="2200" dirty="0" err="1"/>
              <a:t>False</a:t>
            </a:r>
            <a:r>
              <a:rPr lang="hu-HU" sz="2200" dirty="0"/>
              <a:t> </a:t>
            </a:r>
            <a:r>
              <a:rPr lang="hu-HU" sz="2200" dirty="0" err="1"/>
              <a:t>negative</a:t>
            </a:r>
            <a:r>
              <a:rPr lang="hu-HU" sz="2200" dirty="0"/>
              <a:t> (pont ahogy vártuk)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200" dirty="0"/>
              <a:t>„Biztos tippek”</a:t>
            </a:r>
            <a:endParaRPr lang="en-GB" sz="2200" dirty="0"/>
          </a:p>
          <a:p>
            <a:endParaRPr lang="hu-HU" sz="2400" dirty="0"/>
          </a:p>
          <a:p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35EAB5-9B91-4256-B50B-68139FEB0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81" y="3517263"/>
            <a:ext cx="3639058" cy="2581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7B76DA-2A26-42E9-83B9-D516D5A45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412" y="3428999"/>
            <a:ext cx="3105173" cy="27764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6F10AD-2196-40A9-90CB-EF94C886E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8358" y="3322407"/>
            <a:ext cx="3148419" cy="2776491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5811ABC-B54E-4424-8C58-6A35E41870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793" y="0"/>
            <a:ext cx="3092414" cy="99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4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F50C-798B-40E2-A090-A313FC33E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hu-HU" sz="4000" b="1" dirty="0"/>
              <a:t>Kiértékelés</a:t>
            </a:r>
            <a:endParaRPr lang="en-GB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19F81-8850-4AE9-9AEA-55E5B1795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119" y="1850108"/>
            <a:ext cx="4092347" cy="157889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Mi határozza meg a döntést?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 err="1"/>
              <a:t>Probáljunk</a:t>
            </a:r>
            <a:r>
              <a:rPr lang="hu-HU" dirty="0"/>
              <a:t> most mi tanulni a hálótól!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Bordák közti foltokhoz lehet köze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484AAB-D3A8-430F-90BA-BCC69A476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830" y="1850108"/>
            <a:ext cx="2905530" cy="2886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629703-290B-407A-AD48-6C3F03F40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4724" y="1850108"/>
            <a:ext cx="2838846" cy="2838846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F696CDDE-2AB5-487A-97B5-E38075D9D9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793" y="0"/>
            <a:ext cx="3092414" cy="99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62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886B1-A6F2-45D9-8075-298A0D23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hu-HU" sz="4000" b="1" dirty="0"/>
              <a:t>Kiértékelés</a:t>
            </a:r>
            <a:endParaRPr lang="en-GB" sz="40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DB79ED-6F55-4D85-ADEB-F65360399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6264" y="4184974"/>
            <a:ext cx="9222960" cy="201629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50F206-F7E9-41B8-82FE-7B8D6A0F4A9F}"/>
              </a:ext>
            </a:extLst>
          </p:cNvPr>
          <p:cNvSpPr txBox="1">
            <a:spLocks/>
          </p:cNvSpPr>
          <p:nvPr/>
        </p:nvSpPr>
        <p:spPr>
          <a:xfrm rot="16200000">
            <a:off x="421141" y="4994465"/>
            <a:ext cx="2145758" cy="3444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2000" dirty="0"/>
              <a:t>Best </a:t>
            </a:r>
            <a:r>
              <a:rPr lang="hu-HU" sz="2000" dirty="0" err="1"/>
              <a:t>True</a:t>
            </a:r>
            <a:r>
              <a:rPr lang="hu-HU" sz="2000" dirty="0"/>
              <a:t> </a:t>
            </a:r>
            <a:r>
              <a:rPr lang="hu-HU" sz="2000" dirty="0" err="1"/>
              <a:t>Negative</a:t>
            </a:r>
            <a:endParaRPr lang="en-GB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7EE72B-BE16-4558-BBBA-1357FE16F073}"/>
              </a:ext>
            </a:extLst>
          </p:cNvPr>
          <p:cNvSpPr txBox="1">
            <a:spLocks/>
          </p:cNvSpPr>
          <p:nvPr/>
        </p:nvSpPr>
        <p:spPr>
          <a:xfrm rot="16200000">
            <a:off x="455422" y="2692967"/>
            <a:ext cx="2077194" cy="344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2000" dirty="0"/>
              <a:t>Best </a:t>
            </a:r>
            <a:r>
              <a:rPr lang="hu-HU" sz="2000" dirty="0" err="1"/>
              <a:t>True</a:t>
            </a:r>
            <a:r>
              <a:rPr lang="hu-HU" sz="2000" dirty="0"/>
              <a:t> </a:t>
            </a:r>
            <a:r>
              <a:rPr lang="hu-HU" sz="2000" dirty="0" err="1"/>
              <a:t>Positive</a:t>
            </a:r>
            <a:endParaRPr lang="en-GB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547AA7-276B-444A-8A1E-2116134B6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982" y="1826614"/>
            <a:ext cx="9073243" cy="2077194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002434CA-5671-4227-B89B-14CD88460B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793" y="0"/>
            <a:ext cx="3092414" cy="99378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209C941-5A64-494E-9455-25B34217F018}"/>
              </a:ext>
            </a:extLst>
          </p:cNvPr>
          <p:cNvCxnSpPr>
            <a:cxnSpLocks/>
          </p:cNvCxnSpPr>
          <p:nvPr/>
        </p:nvCxnSpPr>
        <p:spPr>
          <a:xfrm>
            <a:off x="1209964" y="4093830"/>
            <a:ext cx="9945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841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6E22-E778-431C-A12A-1BC215D1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hu-HU" sz="4000" b="1" dirty="0"/>
              <a:t>Összegzés</a:t>
            </a:r>
            <a:endParaRPr lang="en-GB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2A265-46E9-42D3-808D-15CB06D14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Jobban klasszifikál mint egy átlagos ember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A pontosság még tovább növelhető ha: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/>
              <a:t>Nagyobb adatbázis (lásd nagyobb adatbázisra való áttérés)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/>
              <a:t>Nagyobb számítási kapacitás (lásd </a:t>
            </a:r>
            <a:r>
              <a:rPr lang="hu-HU" dirty="0" err="1"/>
              <a:t>hyper</a:t>
            </a:r>
            <a:r>
              <a:rPr lang="hu-HU" dirty="0"/>
              <a:t> paramaméter optimalizálás)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/>
              <a:t>Több idő (</a:t>
            </a:r>
            <a:r>
              <a:rPr lang="hu-HU" dirty="0" err="1"/>
              <a:t>futatási</a:t>
            </a:r>
            <a:r>
              <a:rPr lang="hu-HU" dirty="0"/>
              <a:t> idők)</a:t>
            </a:r>
            <a:endParaRPr lang="en-GB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28A4743-89DD-42AA-9380-DA5ED3025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793" y="-4881"/>
            <a:ext cx="3092414" cy="99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5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8162AA-4FB3-4357-818F-63260293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650018" cy="1325563"/>
          </a:xfrm>
        </p:spPr>
        <p:txBody>
          <a:bodyPr>
            <a:normAutofit/>
          </a:bodyPr>
          <a:lstStyle/>
          <a:p>
            <a:r>
              <a:rPr lang="hu-HU" sz="4000" b="1" dirty="0"/>
              <a:t>Bevezetés, célkitűzés, motiváció</a:t>
            </a:r>
            <a:endParaRPr lang="en-GB" sz="4000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956F4C-80EB-4CEF-B5C0-85129C0CD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Napjainkban nagyon releváns téma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A különböző vizsgálatok (röntgen, CT) eredményeiknél kiértékelés kérdésekben való döntés támogatása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Cél: a már elkészült modellek, megoldások áttekintése, a legígéretesebb reprodukálása, a pontosságának javítása, egyedi módosítás.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Motiváció: csapatunk több tagja is mintavételezett; megismerni ezen a projekten keresztül, hogy milyen eszközöket találtak ki, és hogyan gondolkoztam a </a:t>
            </a:r>
            <a:r>
              <a:rPr lang="hu-HU" dirty="0" err="1"/>
              <a:t>data-scientist</a:t>
            </a:r>
            <a:r>
              <a:rPr lang="hu-HU" dirty="0"/>
              <a:t> területen dolgozók egy világméretű probléma megoldásában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C0C1151-6C51-4E13-90E4-6D23B71A2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793" y="0"/>
            <a:ext cx="3092414" cy="99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BA2DE1-66F6-4A26-ADD1-4C7628192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813" y="262509"/>
            <a:ext cx="8170897" cy="1450757"/>
          </a:xfrm>
        </p:spPr>
        <p:txBody>
          <a:bodyPr>
            <a:normAutofit/>
          </a:bodyPr>
          <a:lstStyle/>
          <a:p>
            <a:r>
              <a:rPr lang="hu-HU" sz="4000" b="1" dirty="0"/>
              <a:t>Korábbi megoldások, előnyeik, hátrányaik</a:t>
            </a:r>
            <a:endParaRPr lang="en-GB" sz="4000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16987D-902D-480F-9685-F07B15B45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Nagyon sok, változó eredményű szakirodalom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Első komolyabb eredmény a témában: COVID-Net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Hozadéka egy mai napig frissített adathalmaz (</a:t>
            </a:r>
            <a:r>
              <a:rPr lang="hu-HU" dirty="0" err="1"/>
              <a:t>COVIDx</a:t>
            </a:r>
            <a:r>
              <a:rPr lang="hu-HU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 err="1"/>
              <a:t>Keras</a:t>
            </a:r>
            <a:r>
              <a:rPr lang="hu-HU" dirty="0"/>
              <a:t> </a:t>
            </a:r>
            <a:r>
              <a:rPr lang="hu-HU" dirty="0" err="1"/>
              <a:t>Application</a:t>
            </a:r>
            <a:r>
              <a:rPr lang="hu-HU" dirty="0"/>
              <a:t> által nyújtott modell típusok tanítása az inkább jellemzőbb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Ezen belül két fő irányzat: </a:t>
            </a:r>
            <a:r>
              <a:rPr lang="hu-HU" dirty="0" err="1"/>
              <a:t>ResNet</a:t>
            </a:r>
            <a:r>
              <a:rPr lang="hu-HU" dirty="0"/>
              <a:t>/</a:t>
            </a:r>
            <a:r>
              <a:rPr lang="hu-HU" dirty="0" err="1"/>
              <a:t>Inception</a:t>
            </a:r>
            <a:r>
              <a:rPr lang="hu-HU" dirty="0"/>
              <a:t> vagy VGG variációk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Vannak egyedi modell típusok is specifikusan erre a célra</a:t>
            </a:r>
          </a:p>
          <a:p>
            <a:endParaRPr lang="en-GB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18B08D9-CCF5-42B3-BE11-538CD2AFF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793" y="0"/>
            <a:ext cx="3092414" cy="99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5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4A69E4-8609-436F-9FCF-758186AFC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/>
              <a:t>Rendszerterv</a:t>
            </a:r>
            <a:endParaRPr lang="en-GB" sz="4000" b="1" dirty="0"/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9741E356-207E-41B7-BA7C-A1122F058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017" y="1949796"/>
            <a:ext cx="3188926" cy="3721431"/>
          </a:xfr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A0AD303-F901-466D-A520-016229A10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793" y="0"/>
            <a:ext cx="3092414" cy="99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4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1B549E-38D9-4904-811D-73D33531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/>
              <a:t>Adatbázisok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3F5AD7-F2D1-4828-ACA0-25A39267B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Több korábbi projekthez felhasznált adatbázis összekeverve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Kezdetben kevesebb adat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Generátorok használata a korlátozott rendelkezésre álló RAM miatt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35EE30F-74DA-430F-BC40-EAED2D282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197" y="3826070"/>
            <a:ext cx="2029108" cy="202910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12D173B8-A2A4-4192-86F3-35FA1651C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280" y="3859412"/>
            <a:ext cx="2010056" cy="1962424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6ED3CF95-FBC6-48EF-AD3A-C293EC5A5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311" y="3845123"/>
            <a:ext cx="2000529" cy="1991003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71BA236-FFE3-47DB-819D-F487BDE87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793" y="18194"/>
            <a:ext cx="3092414" cy="99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7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3FBC98-5E2B-4BCD-B99E-4204FB83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/>
              <a:t>A legelső próbálkozás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DE3F8D0-20BB-4290-9A81-E40A0698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2667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Egyszerű </a:t>
            </a:r>
            <a:r>
              <a:rPr lang="hu-HU" dirty="0" err="1"/>
              <a:t>konvolúciós</a:t>
            </a:r>
            <a:r>
              <a:rPr lang="hu-HU" dirty="0"/>
              <a:t> neurális háló (3+1 réteg)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Futtatásonként nagyon változó eredmény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Nem bizonyult működőképes megközelítésnek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F9B637-FE00-499B-90F5-744C21650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497" y="3393077"/>
            <a:ext cx="3991532" cy="29341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ADFEEB-8BC0-4716-AE31-16947350C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111" y="3429000"/>
            <a:ext cx="3923555" cy="2862265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F80C8F7-344C-4CFD-8949-824575481E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793" y="18194"/>
            <a:ext cx="3092414" cy="99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0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668086-227E-4AFB-AC3A-9ECC5596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 err="1"/>
              <a:t>Előretanított</a:t>
            </a:r>
            <a:r>
              <a:rPr lang="hu-HU" sz="4000" b="1" dirty="0"/>
              <a:t> háló használata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CE36FB-44B2-4562-B212-347ED9972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110688" cy="272626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9 különböző </a:t>
            </a:r>
            <a:r>
              <a:rPr lang="hu-HU" dirty="0" err="1"/>
              <a:t>előretanított</a:t>
            </a:r>
            <a:r>
              <a:rPr lang="hu-HU" dirty="0"/>
              <a:t> háló összehasonlítása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Itt még nincs optimalizálás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Google </a:t>
            </a:r>
            <a:r>
              <a:rPr lang="hu-HU" dirty="0" err="1"/>
              <a:t>Colab</a:t>
            </a:r>
            <a:br>
              <a:rPr lang="hu-HU" dirty="0"/>
            </a:br>
            <a:r>
              <a:rPr lang="hu-HU" dirty="0"/>
              <a:t>PRO segítségével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VGG16 bizonyult a legjobbnak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 err="1"/>
              <a:t>Validation</a:t>
            </a:r>
            <a:r>
              <a:rPr lang="hu-HU" dirty="0"/>
              <a:t> </a:t>
            </a:r>
            <a:r>
              <a:rPr lang="hu-HU" dirty="0" err="1"/>
              <a:t>loss</a:t>
            </a:r>
            <a:r>
              <a:rPr lang="hu-HU" dirty="0"/>
              <a:t>: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</a:t>
            </a:r>
            <a:r>
              <a:rPr lang="hu-HU" dirty="0"/>
              <a:t>0.4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 err="1"/>
              <a:t>Validation</a:t>
            </a:r>
            <a:r>
              <a:rPr lang="hu-HU" dirty="0"/>
              <a:t> </a:t>
            </a:r>
            <a:r>
              <a:rPr lang="en-GB" dirty="0"/>
              <a:t>accuracy </a:t>
            </a:r>
            <a:r>
              <a:rPr lang="hu-HU" dirty="0"/>
              <a:t>: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</a:t>
            </a:r>
            <a:r>
              <a:rPr lang="hu-HU" dirty="0"/>
              <a:t>0.8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6DC6BE7-510A-4777-ADC9-3CF5D741E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968" y="1845734"/>
            <a:ext cx="5668206" cy="4345793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0B1EDA0-6AC1-4A88-9FDE-9315FA82C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793" y="0"/>
            <a:ext cx="3092414" cy="99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CA7AD-5D30-4ED5-9879-E1C60417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/>
              <a:t>VGG16 háló súlyainak </a:t>
            </a:r>
            <a:r>
              <a:rPr lang="hu-HU" sz="4000" b="1" dirty="0" err="1"/>
              <a:t>továbbtanítása</a:t>
            </a:r>
            <a:endParaRPr lang="hu-HU" sz="4000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06038B9-F915-4791-A5AC-19187FE49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4697030" cy="104797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Felső 15 réteg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Nem hozott számottevő javulást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E9ABBD8A-52E6-4C70-9EB8-41DBC4443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93710"/>
            <a:ext cx="5228874" cy="2564796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D819A301-0F34-4DBB-AD48-27B41CA59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096" y="2756685"/>
            <a:ext cx="3648584" cy="2838846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190C5C6-F47F-4E9D-A7C0-A7695F7B5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273" y="-2646"/>
            <a:ext cx="3092414" cy="99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5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72C455-A183-4F04-9A95-0048B243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 err="1"/>
              <a:t>Hiperparaméter</a:t>
            </a:r>
            <a:r>
              <a:rPr lang="hu-HU" sz="4000" b="1" dirty="0"/>
              <a:t> optimalizáció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F3FD1D-738E-4896-A2DE-35057CAC6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Itt is a kisebb adathalmazzal dolgoztunk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Ennek ellenére </a:t>
            </a:r>
            <a:r>
              <a:rPr lang="hu-HU" dirty="0" err="1"/>
              <a:t>erőforrásbeli</a:t>
            </a:r>
            <a:r>
              <a:rPr lang="hu-HU" dirty="0"/>
              <a:t> problémákba ütköztünk, a paraméterek külön-külön való optimalizálásával próbálkoztunk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2E08D82-51C8-41F9-BA0D-DA7ADF6F3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610" y="2934815"/>
            <a:ext cx="4161544" cy="293427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0F0ABFF2-65D7-471F-93CF-8EAEB0CE2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315869"/>
            <a:ext cx="4563112" cy="1743318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7B2A8E5-BAB7-4FA3-A20D-274AD0B83B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793" y="0"/>
            <a:ext cx="3092414" cy="99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268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486</TotalTime>
  <Words>770</Words>
  <Application>Microsoft Office PowerPoint</Application>
  <PresentationFormat>Widescreen</PresentationFormat>
  <Paragraphs>72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Retrospect</vt:lpstr>
      <vt:lpstr>COVID-19 detektáció  tüdő röntgen és CT  felvételeken mély konvolúciós neurális háló segítségével</vt:lpstr>
      <vt:lpstr>Bevezetés, célkitűzés, motiváció</vt:lpstr>
      <vt:lpstr>Korábbi megoldások, előnyeik, hátrányaik</vt:lpstr>
      <vt:lpstr>Rendszerterv</vt:lpstr>
      <vt:lpstr>Adatbázisok</vt:lpstr>
      <vt:lpstr>A legelső próbálkozás</vt:lpstr>
      <vt:lpstr>Előretanított háló használata</vt:lpstr>
      <vt:lpstr>VGG16 háló súlyainak továbbtanítása</vt:lpstr>
      <vt:lpstr>Hiperparaméter optimalizáció</vt:lpstr>
      <vt:lpstr>Tanítás az összes adattal</vt:lpstr>
      <vt:lpstr>Kiértékelés</vt:lpstr>
      <vt:lpstr>Kiértékelés</vt:lpstr>
      <vt:lpstr>Kiértékelés</vt:lpstr>
      <vt:lpstr>Összegzés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detection on lung X-ray and CT images using Deep Convolutional Networks</dc:title>
  <dc:creator>Bálint</dc:creator>
  <cp:lastModifiedBy>zsombor</cp:lastModifiedBy>
  <cp:revision>16</cp:revision>
  <dcterms:created xsi:type="dcterms:W3CDTF">2021-01-02T16:26:07Z</dcterms:created>
  <dcterms:modified xsi:type="dcterms:W3CDTF">2021-01-03T17:03:19Z</dcterms:modified>
</cp:coreProperties>
</file>