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320" r:id="rId7"/>
    <p:sldId id="321" r:id="rId8"/>
    <p:sldId id="31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FFF Tusj" panose="02040802050405020203" pitchFamily="18" charset="0"/>
              </a:rPr>
              <a:t>Acesso à dados com </a:t>
            </a:r>
            <a:r>
              <a:rPr lang="pt-BR" dirty="0" err="1">
                <a:solidFill>
                  <a:schemeClr val="bg1"/>
                </a:solidFill>
                <a:latin typeface="FFF Tusj" panose="02040802050405020203" pitchFamily="18" charset="0"/>
              </a:rPr>
              <a:t>Entity</a:t>
            </a:r>
            <a:r>
              <a:rPr lang="pt-BR" dirty="0">
                <a:solidFill>
                  <a:schemeClr val="bg1"/>
                </a:solidFill>
                <a:latin typeface="FFF Tusj" panose="02040802050405020203" pitchFamily="18" charset="0"/>
              </a:rPr>
              <a:t> Framework e </a:t>
            </a:r>
            <a:r>
              <a:rPr lang="pt-BR" dirty="0" err="1">
                <a:solidFill>
                  <a:schemeClr val="bg1"/>
                </a:solidFill>
                <a:latin typeface="FFF Tusj" panose="02040802050405020203" pitchFamily="18" charset="0"/>
              </a:rPr>
              <a:t>Repository</a:t>
            </a:r>
            <a:r>
              <a:rPr lang="pt-BR" dirty="0">
                <a:solidFill>
                  <a:schemeClr val="bg1"/>
                </a:solidFill>
                <a:latin typeface="FFF Tusj" panose="02040802050405020203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FFF Tusj" panose="02040802050405020203" pitchFamily="18" charset="0"/>
              </a:rPr>
              <a:t>Pattern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28/03/2015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/>
              <a:t>Módulo</a:t>
            </a:r>
            <a:r>
              <a:rPr lang="pt-BR" b="1" smtClean="0"/>
              <a:t> </a:t>
            </a:r>
            <a:r>
              <a:rPr lang="pt-BR" b="1" dirty="0" smtClean="0"/>
              <a:t>1 – Introdução</a:t>
            </a:r>
            <a:endParaRPr lang="pt-BR" dirty="0"/>
          </a:p>
          <a:p>
            <a:pPr lvl="1" fontAlgn="base"/>
            <a:r>
              <a:rPr lang="pt-BR" dirty="0"/>
              <a:t>O que é um ORM?</a:t>
            </a:r>
          </a:p>
          <a:p>
            <a:pPr lvl="2" fontAlgn="base"/>
            <a:r>
              <a:rPr lang="pt-BR" dirty="0"/>
              <a:t>Vantagens e desvantagens de um ORM</a:t>
            </a:r>
          </a:p>
          <a:p>
            <a:pPr lvl="2" fontAlgn="base"/>
            <a:r>
              <a:rPr lang="pt-BR" dirty="0"/>
              <a:t>Por que utilizar </a:t>
            </a:r>
            <a:r>
              <a:rPr lang="pt-BR" dirty="0" err="1"/>
              <a:t>Entity</a:t>
            </a:r>
            <a:r>
              <a:rPr lang="pt-BR" dirty="0"/>
              <a:t> Framework</a:t>
            </a:r>
            <a:r>
              <a:rPr lang="pt-BR" dirty="0" smtClean="0"/>
              <a:t>?</a:t>
            </a:r>
          </a:p>
          <a:p>
            <a:pPr lvl="2" fontAlgn="base"/>
            <a:r>
              <a:rPr lang="pt-BR" dirty="0" smtClean="0"/>
              <a:t>O que são Micro ORMS?</a:t>
            </a:r>
          </a:p>
          <a:p>
            <a:pPr lvl="2" fontAlgn="base"/>
            <a:r>
              <a:rPr lang="pt-BR" dirty="0" smtClean="0"/>
              <a:t>Obtendo o melhor dos dois mudos!</a:t>
            </a:r>
            <a:endParaRPr lang="pt-BR" dirty="0"/>
          </a:p>
          <a:p>
            <a:pPr lvl="1" fontAlgn="base"/>
            <a:r>
              <a:rPr lang="pt-BR" dirty="0" smtClean="0"/>
              <a:t>Modelagem</a:t>
            </a:r>
          </a:p>
          <a:p>
            <a:pPr lvl="2" fontAlgn="base"/>
            <a:r>
              <a:rPr lang="pt-BR" dirty="0" smtClean="0"/>
              <a:t>Domínio Rico </a:t>
            </a:r>
            <a:r>
              <a:rPr lang="pt-BR" dirty="0" err="1" smtClean="0"/>
              <a:t>vs</a:t>
            </a:r>
            <a:r>
              <a:rPr lang="pt-BR" dirty="0" smtClean="0"/>
              <a:t> Anêmico</a:t>
            </a:r>
          </a:p>
          <a:p>
            <a:pPr lvl="2" fontAlgn="base"/>
            <a:r>
              <a:rPr lang="pt-BR" dirty="0" smtClean="0"/>
              <a:t>Modelando </a:t>
            </a:r>
            <a:r>
              <a:rPr lang="pt-BR" dirty="0"/>
              <a:t>o Domínio</a:t>
            </a:r>
          </a:p>
          <a:p>
            <a:pPr lvl="2" fontAlgn="base"/>
            <a:r>
              <a:rPr lang="pt-BR" dirty="0"/>
              <a:t>Propriedades de Navegação</a:t>
            </a:r>
          </a:p>
          <a:p>
            <a:pPr lvl="1" fontAlgn="base"/>
            <a:r>
              <a:rPr lang="pt-BR" dirty="0" smtClean="0"/>
              <a:t>Imersão</a:t>
            </a:r>
          </a:p>
          <a:p>
            <a:pPr lvl="2" fontAlgn="base"/>
            <a:r>
              <a:rPr lang="pt-BR" dirty="0" smtClean="0"/>
              <a:t>Entendendo </a:t>
            </a:r>
            <a:r>
              <a:rPr lang="pt-BR" dirty="0"/>
              <a:t>o Data </a:t>
            </a:r>
            <a:r>
              <a:rPr lang="pt-BR" dirty="0" err="1" smtClean="0"/>
              <a:t>Context</a:t>
            </a:r>
            <a:endParaRPr lang="pt-BR" dirty="0" smtClean="0"/>
          </a:p>
          <a:p>
            <a:pPr lvl="2" fontAlgn="base"/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pPr lvl="2" fontAlgn="base"/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pPr lvl="1" fontAlgn="base"/>
            <a:r>
              <a:rPr lang="pt-BR" dirty="0" smtClean="0"/>
              <a:t>Mapeamento</a:t>
            </a:r>
          </a:p>
          <a:p>
            <a:pPr lvl="2" fontAlgn="base"/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endParaRPr lang="pt-BR" dirty="0"/>
          </a:p>
          <a:p>
            <a:pPr lvl="2" fontAlgn="base"/>
            <a:r>
              <a:rPr lang="pt-BR" dirty="0"/>
              <a:t>Mapeamento Fluente</a:t>
            </a:r>
          </a:p>
          <a:p>
            <a:pPr lvl="2" fontAlgn="base"/>
            <a:r>
              <a:rPr lang="pt-BR" dirty="0"/>
              <a:t>Mapeando </a:t>
            </a:r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 </a:t>
            </a:r>
            <a:r>
              <a:rPr lang="pt-BR" dirty="0" smtClean="0"/>
              <a:t>2 – Operações Básicas</a:t>
            </a:r>
          </a:p>
          <a:p>
            <a:pPr lvl="1" fontAlgn="base"/>
            <a:r>
              <a:rPr lang="pt-BR" dirty="0" smtClean="0"/>
              <a:t>CREATE</a:t>
            </a:r>
            <a:endParaRPr lang="pt-BR" dirty="0"/>
          </a:p>
          <a:p>
            <a:pPr lvl="1" fontAlgn="base"/>
            <a:r>
              <a:rPr lang="pt-BR" dirty="0" smtClean="0"/>
              <a:t>READ</a:t>
            </a:r>
          </a:p>
          <a:p>
            <a:pPr lvl="2" fontAlgn="base"/>
            <a:r>
              <a:rPr lang="pt-BR" dirty="0" err="1"/>
              <a:t>LazyLoad</a:t>
            </a:r>
            <a:r>
              <a:rPr lang="pt-BR" dirty="0"/>
              <a:t> e </a:t>
            </a:r>
            <a:r>
              <a:rPr lang="pt-BR" dirty="0" err="1"/>
              <a:t>EagerLoad</a:t>
            </a:r>
            <a:endParaRPr lang="pt-BR" dirty="0"/>
          </a:p>
          <a:p>
            <a:pPr lvl="2" fontAlgn="base"/>
            <a:r>
              <a:rPr lang="pt-BR" dirty="0" smtClean="0"/>
              <a:t>Utilizando </a:t>
            </a:r>
            <a:r>
              <a:rPr lang="pt-BR" dirty="0"/>
              <a:t>Include</a:t>
            </a:r>
          </a:p>
          <a:p>
            <a:pPr lvl="2" fontAlgn="base"/>
            <a:r>
              <a:rPr lang="pt-BR" dirty="0"/>
              <a:t>Utilizando </a:t>
            </a:r>
            <a:r>
              <a:rPr lang="pt-BR" dirty="0" err="1"/>
              <a:t>Join</a:t>
            </a:r>
            <a:r>
              <a:rPr lang="pt-BR" dirty="0"/>
              <a:t>, </a:t>
            </a:r>
            <a:r>
              <a:rPr lang="pt-BR" dirty="0" err="1"/>
              <a:t>Group</a:t>
            </a:r>
            <a:r>
              <a:rPr lang="pt-BR" dirty="0"/>
              <a:t> e </a:t>
            </a:r>
            <a:r>
              <a:rPr lang="pt-BR" dirty="0" err="1"/>
              <a:t>OrderBy</a:t>
            </a:r>
            <a:endParaRPr lang="pt-BR" dirty="0"/>
          </a:p>
          <a:p>
            <a:pPr lvl="2" fontAlgn="base"/>
            <a:r>
              <a:rPr lang="pt-BR" dirty="0"/>
              <a:t>Queries com LINQ</a:t>
            </a:r>
          </a:p>
          <a:p>
            <a:pPr lvl="2" fontAlgn="base"/>
            <a:r>
              <a:rPr lang="pt-BR" dirty="0" err="1"/>
              <a:t>First</a:t>
            </a:r>
            <a:r>
              <a:rPr lang="pt-BR" dirty="0"/>
              <a:t>, Single, </a:t>
            </a:r>
            <a:r>
              <a:rPr lang="pt-BR" dirty="0" err="1"/>
              <a:t>Any</a:t>
            </a:r>
            <a:r>
              <a:rPr lang="pt-BR" dirty="0"/>
              <a:t>, </a:t>
            </a:r>
            <a:r>
              <a:rPr lang="pt-BR" dirty="0" err="1"/>
              <a:t>Contains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 e </a:t>
            </a:r>
            <a:r>
              <a:rPr lang="pt-BR" dirty="0" err="1"/>
              <a:t>Find</a:t>
            </a:r>
            <a:endParaRPr lang="pt-BR" dirty="0"/>
          </a:p>
          <a:p>
            <a:pPr lvl="1" fontAlgn="base"/>
            <a:r>
              <a:rPr lang="pt-BR" dirty="0" err="1"/>
              <a:t>UpDATE</a:t>
            </a:r>
            <a:endParaRPr lang="pt-BR" dirty="0"/>
          </a:p>
          <a:p>
            <a:pPr lvl="1" fontAlgn="base"/>
            <a:r>
              <a:rPr lang="pt-BR" dirty="0"/>
              <a:t>DELETE</a:t>
            </a:r>
          </a:p>
          <a:p>
            <a:pPr fontAlgn="base"/>
            <a:endParaRPr lang="pt-BR" b="1" dirty="0" smtClean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6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 smtClean="0"/>
              <a:t> 3 </a:t>
            </a:r>
            <a:r>
              <a:rPr lang="pt-BR" b="1" dirty="0"/>
              <a:t>- </a:t>
            </a:r>
            <a:r>
              <a:rPr lang="pt-BR" b="1" dirty="0" smtClean="0"/>
              <a:t>Otimização</a:t>
            </a:r>
            <a:endParaRPr lang="pt-BR" b="1" dirty="0"/>
          </a:p>
          <a:p>
            <a:pPr lvl="1" fontAlgn="base"/>
            <a:r>
              <a:rPr lang="pt-BR" dirty="0" smtClean="0"/>
              <a:t>Ferramentas</a:t>
            </a:r>
          </a:p>
          <a:p>
            <a:pPr lvl="2" fontAlgn="base"/>
            <a:r>
              <a:rPr lang="pt-BR" dirty="0" smtClean="0"/>
              <a:t>EF Profiler</a:t>
            </a:r>
          </a:p>
          <a:p>
            <a:pPr lvl="2" fontAlgn="base"/>
            <a:r>
              <a:rPr lang="pt-BR" dirty="0" smtClean="0"/>
              <a:t>SQL Profiler</a:t>
            </a:r>
          </a:p>
          <a:p>
            <a:pPr lvl="1" fontAlgn="base"/>
            <a:r>
              <a:rPr lang="pt-BR" dirty="0" smtClean="0"/>
              <a:t>Performance</a:t>
            </a:r>
            <a:endParaRPr lang="pt-BR" dirty="0"/>
          </a:p>
          <a:p>
            <a:pPr lvl="2" fontAlgn="base"/>
            <a:r>
              <a:rPr lang="en-US" dirty="0" smtClean="0"/>
              <a:t>Cold </a:t>
            </a:r>
            <a:r>
              <a:rPr lang="en-US" dirty="0"/>
              <a:t>vs. Warm Query Execution</a:t>
            </a:r>
          </a:p>
          <a:p>
            <a:pPr lvl="2" fontAlgn="base"/>
            <a:r>
              <a:rPr lang="en-US" dirty="0"/>
              <a:t>Caching in the Entity Framework</a:t>
            </a:r>
          </a:p>
          <a:p>
            <a:pPr lvl="2" fontAlgn="base"/>
            <a:r>
              <a:rPr lang="en-US" dirty="0" err="1"/>
              <a:t>Autocompiled</a:t>
            </a:r>
            <a:r>
              <a:rPr lang="en-US" dirty="0"/>
              <a:t> Queries</a:t>
            </a:r>
          </a:p>
          <a:p>
            <a:pPr lvl="2" fontAlgn="base"/>
            <a:r>
              <a:rPr lang="en-US" dirty="0" err="1"/>
              <a:t>NoTracking</a:t>
            </a:r>
            <a:r>
              <a:rPr lang="en-US" dirty="0"/>
              <a:t> Queries</a:t>
            </a:r>
          </a:p>
          <a:p>
            <a:pPr lvl="2" fontAlgn="base"/>
            <a:r>
              <a:rPr lang="en-US" dirty="0"/>
              <a:t>Query Execution Options</a:t>
            </a:r>
            <a:endParaRPr lang="pt-BR" dirty="0"/>
          </a:p>
          <a:p>
            <a:pPr lvl="1" fontAlgn="base"/>
            <a:endParaRPr lang="pt-BR" smtClean="0"/>
          </a:p>
          <a:p>
            <a:pPr lvl="1" fontAlgn="base"/>
            <a:r>
              <a:rPr lang="pt-BR" smtClean="0"/>
              <a:t>Fine </a:t>
            </a:r>
            <a:r>
              <a:rPr lang="pt-BR" dirty="0" err="1"/>
              <a:t>Tunnings</a:t>
            </a:r>
            <a:endParaRPr lang="pt-BR" dirty="0"/>
          </a:p>
          <a:p>
            <a:pPr lvl="2" fontAlgn="base"/>
            <a:r>
              <a:rPr lang="pt-BR" dirty="0"/>
              <a:t>Trabalhando com </a:t>
            </a:r>
            <a:r>
              <a:rPr lang="pt-BR" dirty="0" err="1"/>
              <a:t>GUIds</a:t>
            </a:r>
            <a:endParaRPr lang="pt-BR" dirty="0"/>
          </a:p>
          <a:p>
            <a:pPr lvl="2" fontAlgn="base"/>
            <a:r>
              <a:rPr lang="pt-BR" dirty="0"/>
              <a:t>Trabalhando com índices</a:t>
            </a:r>
          </a:p>
          <a:p>
            <a:pPr lvl="2" fontAlgn="base"/>
            <a:r>
              <a:rPr lang="pt-BR" dirty="0" err="1"/>
              <a:t>Versionando</a:t>
            </a:r>
            <a:r>
              <a:rPr lang="pt-BR" dirty="0"/>
              <a:t> o Banco de Dados com </a:t>
            </a:r>
            <a:r>
              <a:rPr lang="pt-BR" dirty="0" err="1"/>
              <a:t>Migration</a:t>
            </a:r>
            <a:endParaRPr lang="pt-BR" dirty="0"/>
          </a:p>
          <a:p>
            <a:pPr lvl="2" fontAlgn="base"/>
            <a:r>
              <a:rPr lang="pt-BR" dirty="0"/>
              <a:t>Capturando erros</a:t>
            </a:r>
          </a:p>
          <a:p>
            <a:pPr fontAlgn="base"/>
            <a:endParaRPr lang="pt-BR" b="1" dirty="0"/>
          </a:p>
          <a:p>
            <a:pPr lvl="1" fontAlgn="base"/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b="1" dirty="0" smtClean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72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 smtClean="0"/>
              <a:t> 4 </a:t>
            </a:r>
            <a:r>
              <a:rPr lang="pt-BR" b="1" dirty="0"/>
              <a:t>– REPOSITORY PATTERN</a:t>
            </a:r>
            <a:endParaRPr lang="pt-BR" dirty="0"/>
          </a:p>
          <a:p>
            <a:pPr lvl="1" fontAlgn="base"/>
            <a:r>
              <a:rPr lang="pt-BR" dirty="0"/>
              <a:t>O que é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Cenários de uso</a:t>
            </a:r>
          </a:p>
          <a:p>
            <a:pPr lvl="2" fontAlgn="base"/>
            <a:r>
              <a:rPr lang="pt-BR" dirty="0"/>
              <a:t>Utilizando múltiplas fontes de dados</a:t>
            </a:r>
          </a:p>
          <a:p>
            <a:pPr lvl="2" fontAlgn="base"/>
            <a:r>
              <a:rPr lang="pt-BR" dirty="0"/>
              <a:t>Repositório genérico: Quando utilizar?</a:t>
            </a:r>
          </a:p>
          <a:p>
            <a:pPr lvl="1" fontAlgn="base"/>
            <a:r>
              <a:rPr lang="pt-BR" dirty="0"/>
              <a:t>O que é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Injetando repositórios</a:t>
            </a:r>
          </a:p>
          <a:p>
            <a:pPr lvl="2" fontAlgn="base"/>
            <a:r>
              <a:rPr lang="pt-BR" dirty="0"/>
              <a:t>Injetando serviços e outros </a:t>
            </a:r>
            <a:r>
              <a:rPr lang="pt-BR" dirty="0" smtClean="0"/>
              <a:t>objetos</a:t>
            </a:r>
          </a:p>
          <a:p>
            <a:pPr lvl="1" fontAlgn="base"/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  <a:p>
            <a:pPr lvl="2" fontAlgn="base"/>
            <a:r>
              <a:rPr lang="pt-BR" dirty="0"/>
              <a:t>O que é o </a:t>
            </a:r>
            <a:r>
              <a:rPr lang="pt-BR" dirty="0" err="1"/>
              <a:t>unit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  <a:p>
            <a:pPr lvl="2" fontAlgn="base"/>
            <a:r>
              <a:rPr lang="pt-BR" dirty="0"/>
              <a:t>Transações entre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75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Módulo 5 </a:t>
            </a:r>
            <a:r>
              <a:rPr lang="pt-BR" dirty="0"/>
              <a:t>– REAL WORLD</a:t>
            </a:r>
          </a:p>
          <a:p>
            <a:pPr lvl="1" fontAlgn="base"/>
            <a:r>
              <a:rPr lang="pt-BR" dirty="0"/>
              <a:t>Utilizando EF com domínios Anêmicos</a:t>
            </a:r>
          </a:p>
          <a:p>
            <a:pPr lvl="1" fontAlgn="base"/>
            <a:r>
              <a:rPr lang="pt-BR" dirty="0"/>
              <a:t>Utilizando EF com Domínios Ricos</a:t>
            </a:r>
          </a:p>
          <a:p>
            <a:pPr lvl="1" fontAlgn="base"/>
            <a:r>
              <a:rPr lang="pt-BR" dirty="0"/>
              <a:t>Utilizando EF em contextos separados do </a:t>
            </a:r>
            <a:r>
              <a:rPr lang="pt-BR" dirty="0" smtClean="0"/>
              <a:t>domínio</a:t>
            </a:r>
          </a:p>
          <a:p>
            <a:pPr lvl="1" fontAlgn="base"/>
            <a:r>
              <a:rPr lang="pt-BR" dirty="0" smtClean="0"/>
              <a:t>Criando unidades de acesso à dados híbridas com EF e </a:t>
            </a:r>
            <a:r>
              <a:rPr lang="pt-BR" dirty="0" err="1" smtClean="0"/>
              <a:t>Dapper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3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Acesso à dados com Entity Framework e Repository Pattern</vt:lpstr>
      <vt:lpstr>Sobre mim</vt:lpstr>
      <vt:lpstr>Sobre este treinamento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45</cp:revision>
  <dcterms:created xsi:type="dcterms:W3CDTF">2015-02-23T22:14:06Z</dcterms:created>
  <dcterms:modified xsi:type="dcterms:W3CDTF">2015-03-27T18:00:00Z</dcterms:modified>
</cp:coreProperties>
</file>