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295" r:id="rId6"/>
    <p:sldId id="348" r:id="rId7"/>
    <p:sldId id="316" r:id="rId8"/>
    <p:sldId id="322" r:id="rId9"/>
    <p:sldId id="323" r:id="rId10"/>
    <p:sldId id="343" r:id="rId11"/>
    <p:sldId id="324" r:id="rId12"/>
    <p:sldId id="349" r:id="rId13"/>
    <p:sldId id="318" r:id="rId14"/>
    <p:sldId id="325" r:id="rId15"/>
    <p:sldId id="344" r:id="rId16"/>
    <p:sldId id="326" r:id="rId17"/>
    <p:sldId id="345" r:id="rId18"/>
    <p:sldId id="351" r:id="rId19"/>
    <p:sldId id="350" r:id="rId20"/>
    <p:sldId id="317" r:id="rId21"/>
    <p:sldId id="327" r:id="rId22"/>
    <p:sldId id="332" r:id="rId23"/>
    <p:sldId id="328" r:id="rId24"/>
    <p:sldId id="346" r:id="rId25"/>
    <p:sldId id="329" r:id="rId26"/>
    <p:sldId id="313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Introdução ao ENTITY FRAMEWORK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de </a:t>
            </a:r>
            <a:r>
              <a:rPr lang="pt-BR" dirty="0" smtClean="0"/>
              <a:t>Navegação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Utilizadas para vincular objetos</a:t>
            </a:r>
          </a:p>
          <a:p>
            <a:r>
              <a:rPr lang="pt-BR" dirty="0" smtClean="0"/>
              <a:t>Determinam o relacionamento entre eles</a:t>
            </a:r>
          </a:p>
          <a:p>
            <a:r>
              <a:rPr lang="pt-BR" dirty="0" smtClean="0"/>
              <a:t>Utilizada pelo EF para mapeamento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38453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PROPRIEDADES DE </a:t>
            </a:r>
            <a:r>
              <a:rPr lang="pt-BR" dirty="0" smtClean="0"/>
              <a:t>NAVEGAÇÃO</a:t>
            </a:r>
            <a:endParaRPr lang="pt-BR" dirty="0"/>
          </a:p>
          <a:p>
            <a:pPr lvl="1" fontAlgn="base"/>
            <a:r>
              <a:rPr lang="pt-BR" dirty="0" smtClean="0"/>
              <a:t>1 Para N</a:t>
            </a:r>
          </a:p>
          <a:p>
            <a:pPr lvl="1" fontAlgn="base"/>
            <a:r>
              <a:rPr lang="pt-BR" dirty="0" smtClean="0"/>
              <a:t>N para N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36137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Imersão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1 – Aula 3</a:t>
            </a:r>
          </a:p>
        </p:txBody>
      </p:sp>
    </p:spTree>
    <p:extLst>
      <p:ext uri="{BB962C8B-B14F-4D97-AF65-F5344CB8AC3E}">
        <p14:creationId xmlns:p14="http://schemas.microsoft.com/office/powerpoint/2010/main" val="1171272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o Data </a:t>
            </a:r>
            <a:r>
              <a:rPr lang="pt-BR" dirty="0" err="1" smtClean="0"/>
              <a:t>Context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Representa o “banco de dados” em memória</a:t>
            </a:r>
          </a:p>
          <a:p>
            <a:pPr fontAlgn="base"/>
            <a:r>
              <a:rPr lang="pt-BR" dirty="0" smtClean="0"/>
              <a:t>Permite operações </a:t>
            </a:r>
            <a:r>
              <a:rPr lang="pt-BR" dirty="0" err="1" smtClean="0"/>
              <a:t>crud</a:t>
            </a:r>
            <a:r>
              <a:rPr lang="pt-BR" dirty="0" smtClean="0"/>
              <a:t> em memória</a:t>
            </a:r>
          </a:p>
          <a:p>
            <a:pPr fontAlgn="base"/>
            <a:r>
              <a:rPr lang="pt-BR" dirty="0" smtClean="0"/>
              <a:t>Permite transações</a:t>
            </a:r>
          </a:p>
          <a:p>
            <a:pPr fontAlgn="base"/>
            <a:r>
              <a:rPr lang="pt-BR" dirty="0" smtClean="0"/>
              <a:t>É o coração do seu acesso à dados</a:t>
            </a:r>
            <a:endParaRPr lang="pt-BR" dirty="0" smtClean="0"/>
          </a:p>
          <a:p>
            <a:pPr fontAlgn="base"/>
            <a:r>
              <a:rPr lang="pt-BR" dirty="0" smtClean="0"/>
              <a:t>Evite EDMX</a:t>
            </a:r>
          </a:p>
          <a:p>
            <a:pPr fontAlgn="base"/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83476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Criando um </a:t>
            </a:r>
            <a:r>
              <a:rPr lang="pt-BR" dirty="0" err="1" smtClean="0"/>
              <a:t>Datacontext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95648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Database</a:t>
            </a:r>
            <a:r>
              <a:rPr lang="pt-BR" dirty="0" smtClean="0"/>
              <a:t> </a:t>
            </a:r>
            <a:r>
              <a:rPr lang="pt-BR" dirty="0" err="1" smtClean="0"/>
              <a:t>First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Criação de uma aplicação iniciando pela base de dados</a:t>
            </a:r>
          </a:p>
          <a:p>
            <a:pPr fontAlgn="base"/>
            <a:r>
              <a:rPr lang="pt-BR" dirty="0" smtClean="0"/>
              <a:t>Todo mapeamento, entidades e afins serão gerados a partir da base</a:t>
            </a:r>
          </a:p>
          <a:p>
            <a:pPr fontAlgn="base"/>
            <a:r>
              <a:rPr lang="pt-BR" dirty="0" smtClean="0"/>
              <a:t>Pode-se utilizar </a:t>
            </a:r>
            <a:r>
              <a:rPr lang="pt-BR" dirty="0" err="1" smtClean="0"/>
              <a:t>Ef</a:t>
            </a:r>
            <a:r>
              <a:rPr lang="pt-BR" dirty="0" smtClean="0"/>
              <a:t> </a:t>
            </a:r>
            <a:r>
              <a:rPr lang="pt-BR" dirty="0" err="1" smtClean="0"/>
              <a:t>power</a:t>
            </a:r>
            <a:r>
              <a:rPr lang="pt-BR" dirty="0" smtClean="0"/>
              <a:t> Tools para facilitar a vida</a:t>
            </a:r>
          </a:p>
          <a:p>
            <a:pPr fontAlgn="base"/>
            <a:r>
              <a:rPr lang="pt-BR" dirty="0" smtClean="0"/>
              <a:t>Recomendado o uso do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first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2190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Utilizando EF </a:t>
            </a:r>
            <a:r>
              <a:rPr lang="pt-BR" dirty="0" err="1" smtClean="0"/>
              <a:t>power</a:t>
            </a:r>
            <a:r>
              <a:rPr lang="pt-BR" dirty="0" smtClean="0"/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1001430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First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Começar uma aplicação pelos objetos (C#)</a:t>
            </a:r>
          </a:p>
          <a:p>
            <a:pPr fontAlgn="base"/>
            <a:r>
              <a:rPr lang="pt-BR" dirty="0" smtClean="0"/>
              <a:t>Mantém as regras de negócio na aplicação</a:t>
            </a:r>
          </a:p>
          <a:p>
            <a:pPr fontAlgn="base"/>
            <a:r>
              <a:rPr lang="pt-BR" dirty="0" smtClean="0"/>
              <a:t>Facilita testes</a:t>
            </a:r>
          </a:p>
          <a:p>
            <a:pPr fontAlgn="base"/>
            <a:r>
              <a:rPr lang="pt-BR" dirty="0" smtClean="0"/>
              <a:t>Pode-se utilizar mapeamento para garantir padronização no banco</a:t>
            </a:r>
          </a:p>
          <a:p>
            <a:pPr fontAlgn="base"/>
            <a:r>
              <a:rPr lang="pt-BR" dirty="0" smtClean="0"/>
              <a:t>Pode-se utilizar </a:t>
            </a:r>
            <a:r>
              <a:rPr lang="pt-BR" dirty="0" err="1" smtClean="0"/>
              <a:t>migrations</a:t>
            </a:r>
            <a:r>
              <a:rPr lang="pt-BR" dirty="0" smtClean="0"/>
              <a:t> para </a:t>
            </a:r>
            <a:r>
              <a:rPr lang="pt-BR" dirty="0" err="1" smtClean="0"/>
              <a:t>versionar</a:t>
            </a:r>
            <a:r>
              <a:rPr lang="pt-BR" dirty="0" smtClean="0"/>
              <a:t> o banco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37004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Utilizando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First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42182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1 – Aula 4</a:t>
            </a:r>
          </a:p>
        </p:txBody>
      </p:sp>
    </p:spTree>
    <p:extLst>
      <p:ext uri="{BB962C8B-B14F-4D97-AF65-F5344CB8AC3E}">
        <p14:creationId xmlns:p14="http://schemas.microsoft.com/office/powerpoint/2010/main" val="2296409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Módulo1 </a:t>
            </a:r>
            <a:r>
              <a:rPr lang="pt-BR" b="1" dirty="0"/>
              <a:t>– Introdução</a:t>
            </a:r>
            <a:endParaRPr lang="pt-BR" dirty="0"/>
          </a:p>
          <a:p>
            <a:pPr lvl="1" fontAlgn="base"/>
            <a:r>
              <a:rPr lang="pt-BR" dirty="0"/>
              <a:t>O que é um ORM?</a:t>
            </a:r>
          </a:p>
          <a:p>
            <a:pPr lvl="2" fontAlgn="base"/>
            <a:r>
              <a:rPr lang="pt-BR" dirty="0"/>
              <a:t>Vantagens e desvantagens de um ORM</a:t>
            </a:r>
          </a:p>
          <a:p>
            <a:pPr lvl="2" fontAlgn="base"/>
            <a:r>
              <a:rPr lang="pt-BR" dirty="0"/>
              <a:t>Por que utilizar </a:t>
            </a:r>
            <a:r>
              <a:rPr lang="pt-BR" dirty="0" err="1"/>
              <a:t>Entity</a:t>
            </a:r>
            <a:r>
              <a:rPr lang="pt-BR" dirty="0"/>
              <a:t> Framework?</a:t>
            </a:r>
          </a:p>
          <a:p>
            <a:pPr lvl="2" fontAlgn="base"/>
            <a:r>
              <a:rPr lang="pt-BR" dirty="0"/>
              <a:t>O que são Micro ORMS?</a:t>
            </a:r>
          </a:p>
          <a:p>
            <a:pPr lvl="2" fontAlgn="base"/>
            <a:r>
              <a:rPr lang="pt-BR" dirty="0"/>
              <a:t>Obtendo o melhor dos dois mudos!</a:t>
            </a:r>
          </a:p>
          <a:p>
            <a:pPr lvl="1" fontAlgn="base"/>
            <a:r>
              <a:rPr lang="pt-BR" dirty="0"/>
              <a:t>Modelagem</a:t>
            </a:r>
          </a:p>
          <a:p>
            <a:pPr lvl="2" fontAlgn="base"/>
            <a:r>
              <a:rPr lang="pt-BR" dirty="0"/>
              <a:t>Domínio Rico </a:t>
            </a:r>
            <a:r>
              <a:rPr lang="pt-BR" dirty="0" err="1"/>
              <a:t>vs</a:t>
            </a:r>
            <a:r>
              <a:rPr lang="pt-BR" dirty="0"/>
              <a:t> Anêmico</a:t>
            </a:r>
          </a:p>
          <a:p>
            <a:pPr lvl="2" fontAlgn="base"/>
            <a:r>
              <a:rPr lang="pt-BR" dirty="0"/>
              <a:t>Modelando o Domínio</a:t>
            </a:r>
          </a:p>
          <a:p>
            <a:pPr lvl="2" fontAlgn="base"/>
            <a:r>
              <a:rPr lang="pt-BR" dirty="0"/>
              <a:t>Propriedades de Navegação</a:t>
            </a:r>
          </a:p>
          <a:p>
            <a:pPr lvl="1" fontAlgn="base"/>
            <a:r>
              <a:rPr lang="pt-BR" dirty="0"/>
              <a:t>Imersão</a:t>
            </a:r>
          </a:p>
          <a:p>
            <a:pPr lvl="2" fontAlgn="base"/>
            <a:r>
              <a:rPr lang="pt-BR" dirty="0"/>
              <a:t>Entendendo o Data </a:t>
            </a:r>
            <a:r>
              <a:rPr lang="pt-BR" dirty="0" err="1"/>
              <a:t>Context</a:t>
            </a:r>
            <a:endParaRPr lang="pt-BR" dirty="0"/>
          </a:p>
          <a:p>
            <a:pPr lvl="2" fontAlgn="base"/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First</a:t>
            </a:r>
            <a:endParaRPr lang="pt-BR" dirty="0"/>
          </a:p>
          <a:p>
            <a:pPr lvl="2" fontAlgn="base"/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First</a:t>
            </a:r>
            <a:endParaRPr lang="pt-BR" dirty="0"/>
          </a:p>
          <a:p>
            <a:pPr lvl="1" fontAlgn="base"/>
            <a:r>
              <a:rPr lang="pt-BR" dirty="0"/>
              <a:t>Mapeamento</a:t>
            </a:r>
          </a:p>
          <a:p>
            <a:pPr lvl="2" fontAlgn="base"/>
            <a:r>
              <a:rPr lang="pt-BR" dirty="0"/>
              <a:t>Data </a:t>
            </a:r>
            <a:r>
              <a:rPr lang="pt-BR" dirty="0" err="1"/>
              <a:t>Annotations</a:t>
            </a:r>
            <a:endParaRPr lang="pt-BR" dirty="0"/>
          </a:p>
          <a:p>
            <a:pPr lvl="2" fontAlgn="base"/>
            <a:r>
              <a:rPr lang="pt-BR" dirty="0"/>
              <a:t>Mapeamento Fluente</a:t>
            </a:r>
          </a:p>
          <a:p>
            <a:pPr lvl="2" fontAlgn="base"/>
            <a:r>
              <a:rPr lang="pt-BR" dirty="0"/>
              <a:t>Mapeando </a:t>
            </a:r>
            <a:r>
              <a:rPr lang="pt-BR" dirty="0" err="1"/>
              <a:t>Stored</a:t>
            </a:r>
            <a:r>
              <a:rPr lang="pt-BR" dirty="0"/>
              <a:t> Procedures</a:t>
            </a:r>
          </a:p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 smtClean="0"/>
              <a:t>Annotations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16984" t="35304" r="36588" b="31834"/>
          <a:stretch/>
        </p:blipFill>
        <p:spPr>
          <a:xfrm>
            <a:off x="2017484" y="2541403"/>
            <a:ext cx="8490857" cy="338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08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Mapeando com Data </a:t>
            </a:r>
            <a:r>
              <a:rPr lang="pt-BR" dirty="0" err="1" smtClean="0"/>
              <a:t>Annotations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41362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 </a:t>
            </a:r>
            <a:r>
              <a:rPr lang="pt-BR" dirty="0" err="1" smtClean="0"/>
              <a:t>Fluent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Definidos separadamente dos objetos de domínio</a:t>
            </a:r>
          </a:p>
          <a:p>
            <a:pPr fontAlgn="base"/>
            <a:r>
              <a:rPr lang="pt-BR" dirty="0" smtClean="0"/>
              <a:t>Não gera </a:t>
            </a:r>
            <a:r>
              <a:rPr lang="pt-BR" dirty="0" err="1" smtClean="0"/>
              <a:t>metadata</a:t>
            </a:r>
            <a:endParaRPr lang="pt-BR" dirty="0" smtClean="0"/>
          </a:p>
          <a:p>
            <a:pPr fontAlgn="base"/>
            <a:r>
              <a:rPr lang="pt-BR" dirty="0" smtClean="0"/>
              <a:t>Mais fácil de interpretar</a:t>
            </a:r>
          </a:p>
          <a:p>
            <a:pPr fontAlgn="base"/>
            <a:r>
              <a:rPr lang="pt-BR" dirty="0" smtClean="0"/>
              <a:t>Mais liberdade no mapeamento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376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Mapeando FLUENTE</a:t>
            </a:r>
          </a:p>
        </p:txBody>
      </p:sp>
    </p:spTree>
    <p:extLst>
      <p:ext uri="{BB962C8B-B14F-4D97-AF65-F5344CB8AC3E}">
        <p14:creationId xmlns:p14="http://schemas.microsoft.com/office/powerpoint/2010/main" val="4214108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Mapeando </a:t>
            </a:r>
            <a:r>
              <a:rPr lang="pt-BR" dirty="0" err="1"/>
              <a:t>Stored</a:t>
            </a:r>
            <a:r>
              <a:rPr lang="pt-BR" dirty="0"/>
              <a:t> </a:t>
            </a:r>
            <a:r>
              <a:rPr lang="pt-BR" dirty="0" smtClean="0"/>
              <a:t>Procedures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Em alguns casos será necessário mapear uma </a:t>
            </a:r>
            <a:r>
              <a:rPr lang="pt-BR" dirty="0" err="1" smtClean="0"/>
              <a:t>stored</a:t>
            </a:r>
            <a:r>
              <a:rPr lang="pt-BR" dirty="0" smtClean="0"/>
              <a:t> procedure</a:t>
            </a:r>
          </a:p>
          <a:p>
            <a:pPr fontAlgn="base"/>
            <a:r>
              <a:rPr lang="pt-BR" dirty="0" smtClean="0"/>
              <a:t>Evite regras de negócio nas procedures</a:t>
            </a:r>
          </a:p>
          <a:p>
            <a:pPr fontAlgn="base"/>
            <a:r>
              <a:rPr lang="pt-BR" dirty="0" smtClean="0"/>
              <a:t>São rápidas</a:t>
            </a:r>
          </a:p>
          <a:p>
            <a:pPr fontAlgn="base"/>
            <a:r>
              <a:rPr lang="pt-BR" dirty="0" smtClean="0"/>
              <a:t>São difíceis de testar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6915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Mapeando 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2930057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Módulo1 – Introdução</a:t>
            </a:r>
            <a:endParaRPr lang="pt-BR" dirty="0"/>
          </a:p>
          <a:p>
            <a:pPr lvl="1" fontAlgn="base"/>
            <a:r>
              <a:rPr lang="pt-BR" dirty="0"/>
              <a:t>O que é um ORM?</a:t>
            </a:r>
          </a:p>
          <a:p>
            <a:pPr lvl="2" fontAlgn="base"/>
            <a:r>
              <a:rPr lang="pt-BR" dirty="0"/>
              <a:t>Vantagens e desvantagens de um ORM</a:t>
            </a:r>
          </a:p>
          <a:p>
            <a:pPr lvl="2" fontAlgn="base"/>
            <a:r>
              <a:rPr lang="pt-BR" dirty="0"/>
              <a:t>Por que utilizar </a:t>
            </a:r>
            <a:r>
              <a:rPr lang="pt-BR" dirty="0" err="1"/>
              <a:t>Entity</a:t>
            </a:r>
            <a:r>
              <a:rPr lang="pt-BR" dirty="0"/>
              <a:t> Framework?</a:t>
            </a:r>
          </a:p>
          <a:p>
            <a:pPr lvl="2" fontAlgn="base"/>
            <a:r>
              <a:rPr lang="pt-BR" dirty="0"/>
              <a:t>O que são Micro ORMS?</a:t>
            </a:r>
          </a:p>
          <a:p>
            <a:pPr lvl="2" fontAlgn="base"/>
            <a:r>
              <a:rPr lang="pt-BR" dirty="0"/>
              <a:t>Obtendo o melhor dos dois mudos!</a:t>
            </a:r>
          </a:p>
          <a:p>
            <a:pPr lvl="1" fontAlgn="base"/>
            <a:r>
              <a:rPr lang="pt-BR" dirty="0"/>
              <a:t>Modelagem</a:t>
            </a:r>
          </a:p>
          <a:p>
            <a:pPr lvl="2" fontAlgn="base"/>
            <a:r>
              <a:rPr lang="pt-BR" dirty="0"/>
              <a:t>Domínio Rico </a:t>
            </a:r>
            <a:r>
              <a:rPr lang="pt-BR" dirty="0" err="1"/>
              <a:t>vs</a:t>
            </a:r>
            <a:r>
              <a:rPr lang="pt-BR" dirty="0"/>
              <a:t> Anêmico</a:t>
            </a:r>
          </a:p>
          <a:p>
            <a:pPr lvl="2" fontAlgn="base"/>
            <a:r>
              <a:rPr lang="pt-BR" dirty="0"/>
              <a:t>Modelando o Domínio</a:t>
            </a:r>
          </a:p>
          <a:p>
            <a:pPr lvl="2" fontAlgn="base"/>
            <a:r>
              <a:rPr lang="pt-BR" dirty="0"/>
              <a:t>Propriedades de Navegação</a:t>
            </a:r>
          </a:p>
          <a:p>
            <a:pPr lvl="1" fontAlgn="base"/>
            <a:r>
              <a:rPr lang="pt-BR" dirty="0"/>
              <a:t>Imersão</a:t>
            </a:r>
          </a:p>
          <a:p>
            <a:pPr lvl="2" fontAlgn="base"/>
            <a:r>
              <a:rPr lang="pt-BR" dirty="0"/>
              <a:t>Entendendo o Data </a:t>
            </a:r>
            <a:r>
              <a:rPr lang="pt-BR" dirty="0" err="1"/>
              <a:t>Context</a:t>
            </a:r>
            <a:endParaRPr lang="pt-BR" dirty="0"/>
          </a:p>
          <a:p>
            <a:pPr lvl="2" fontAlgn="base"/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First</a:t>
            </a:r>
            <a:endParaRPr lang="pt-BR" dirty="0"/>
          </a:p>
          <a:p>
            <a:pPr lvl="2" fontAlgn="base"/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First</a:t>
            </a:r>
            <a:endParaRPr lang="pt-BR" dirty="0"/>
          </a:p>
          <a:p>
            <a:pPr lvl="1" fontAlgn="base"/>
            <a:r>
              <a:rPr lang="pt-BR" dirty="0"/>
              <a:t>Mapeamento</a:t>
            </a:r>
          </a:p>
          <a:p>
            <a:pPr lvl="2" fontAlgn="base"/>
            <a:r>
              <a:rPr lang="pt-BR" dirty="0"/>
              <a:t>Data </a:t>
            </a:r>
            <a:r>
              <a:rPr lang="pt-BR" dirty="0" err="1"/>
              <a:t>Annotations</a:t>
            </a:r>
            <a:endParaRPr lang="pt-BR" dirty="0"/>
          </a:p>
          <a:p>
            <a:pPr lvl="2" fontAlgn="base"/>
            <a:r>
              <a:rPr lang="pt-BR" dirty="0"/>
              <a:t>Mapeamento Fluente</a:t>
            </a:r>
          </a:p>
          <a:p>
            <a:pPr lvl="2" fontAlgn="base"/>
            <a:r>
              <a:rPr lang="pt-BR" dirty="0"/>
              <a:t>Mapeando </a:t>
            </a:r>
            <a:r>
              <a:rPr lang="pt-BR" dirty="0" err="1"/>
              <a:t>Stored</a:t>
            </a:r>
            <a:r>
              <a:rPr lang="pt-BR" dirty="0"/>
              <a:t> Procedures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24636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ORM?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1 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ORM?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/>
              <a:t>Vantagens e desvantagens de um ORM</a:t>
            </a:r>
          </a:p>
          <a:p>
            <a:pPr fontAlgn="base"/>
            <a:r>
              <a:rPr lang="pt-BR" dirty="0"/>
              <a:t>Por que utilizar </a:t>
            </a:r>
            <a:r>
              <a:rPr lang="pt-BR" dirty="0" err="1"/>
              <a:t>Entity</a:t>
            </a:r>
            <a:r>
              <a:rPr lang="pt-BR" dirty="0"/>
              <a:t> Framework?</a:t>
            </a:r>
          </a:p>
          <a:p>
            <a:pPr fontAlgn="base"/>
            <a:r>
              <a:rPr lang="pt-BR" dirty="0"/>
              <a:t>O que são Micro ORMS?</a:t>
            </a:r>
          </a:p>
          <a:p>
            <a:pPr fontAlgn="base"/>
            <a:r>
              <a:rPr lang="pt-BR" dirty="0"/>
              <a:t>Obtendo o melhor dos dois mudos!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Performance no ORM, Micro ORM e ADO.NET</a:t>
            </a:r>
          </a:p>
        </p:txBody>
      </p:sp>
    </p:spTree>
    <p:extLst>
      <p:ext uri="{BB962C8B-B14F-4D97-AF65-F5344CB8AC3E}">
        <p14:creationId xmlns:p14="http://schemas.microsoft.com/office/powerpoint/2010/main" val="13331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1 – Aula 2</a:t>
            </a:r>
          </a:p>
        </p:txBody>
      </p:sp>
    </p:spTree>
    <p:extLst>
      <p:ext uri="{BB962C8B-B14F-4D97-AF65-F5344CB8AC3E}">
        <p14:creationId xmlns:p14="http://schemas.microsoft.com/office/powerpoint/2010/main" val="1809912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dirty="0"/>
              <a:t>Domínio Rico </a:t>
            </a:r>
            <a:r>
              <a:rPr lang="pt-BR" dirty="0" err="1"/>
              <a:t>vs</a:t>
            </a:r>
            <a:r>
              <a:rPr lang="pt-BR" dirty="0"/>
              <a:t> Anêmico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fontAlgn="base"/>
            <a:r>
              <a:rPr lang="pt-BR" dirty="0" smtClean="0"/>
              <a:t>Domínio </a:t>
            </a:r>
            <a:r>
              <a:rPr lang="pt-BR" dirty="0" smtClean="0"/>
              <a:t>Rico</a:t>
            </a:r>
          </a:p>
          <a:p>
            <a:pPr lvl="1" fontAlgn="base"/>
            <a:r>
              <a:rPr lang="pt-BR" dirty="0" smtClean="0"/>
              <a:t>Utilizado no mundo do DDD</a:t>
            </a:r>
          </a:p>
          <a:p>
            <a:pPr lvl="1" fontAlgn="base"/>
            <a:r>
              <a:rPr lang="pt-BR" dirty="0" smtClean="0"/>
              <a:t>Propriedades privadas (Set)</a:t>
            </a:r>
          </a:p>
          <a:p>
            <a:pPr lvl="1" fontAlgn="base"/>
            <a:r>
              <a:rPr lang="pt-BR" dirty="0" smtClean="0"/>
              <a:t>OOP levada a sério</a:t>
            </a:r>
          </a:p>
          <a:p>
            <a:pPr lvl="1" fontAlgn="base"/>
            <a:r>
              <a:rPr lang="pt-BR" dirty="0" smtClean="0"/>
              <a:t>Normalmente trabalham com GUID</a:t>
            </a:r>
          </a:p>
          <a:p>
            <a:pPr lvl="1" fontAlgn="base"/>
            <a:r>
              <a:rPr lang="pt-BR" dirty="0" smtClean="0"/>
              <a:t>Concentram as regras de negócio em si</a:t>
            </a:r>
          </a:p>
          <a:p>
            <a:pPr lvl="1" fontAlgn="base"/>
            <a:endParaRPr lang="pt-BR" dirty="0"/>
          </a:p>
          <a:p>
            <a:pPr lvl="1" fontAlgn="base"/>
            <a:endParaRPr lang="pt-BR" dirty="0" smtClean="0"/>
          </a:p>
          <a:p>
            <a:pPr lvl="1" fontAlgn="base"/>
            <a:endParaRPr lang="pt-BR" dirty="0"/>
          </a:p>
          <a:p>
            <a:pPr lvl="1" fontAlgn="base"/>
            <a:endParaRPr lang="pt-BR" dirty="0" smtClean="0"/>
          </a:p>
          <a:p>
            <a:pPr fontAlgn="base"/>
            <a:r>
              <a:rPr lang="pt-BR" dirty="0" smtClean="0"/>
              <a:t>Domínio Anêmico</a:t>
            </a:r>
          </a:p>
          <a:p>
            <a:pPr lvl="1" fontAlgn="base"/>
            <a:r>
              <a:rPr lang="pt-BR" dirty="0" smtClean="0"/>
              <a:t>Muito utilizado com EF</a:t>
            </a:r>
          </a:p>
          <a:p>
            <a:pPr lvl="1" fontAlgn="base"/>
            <a:r>
              <a:rPr lang="pt-BR" dirty="0" smtClean="0"/>
              <a:t>Propriedades públicas (set)</a:t>
            </a:r>
          </a:p>
          <a:p>
            <a:pPr lvl="1" fontAlgn="base"/>
            <a:r>
              <a:rPr lang="pt-BR" dirty="0" smtClean="0"/>
              <a:t>Muito utilizados com servisse </a:t>
            </a:r>
            <a:r>
              <a:rPr lang="pt-BR" dirty="0" err="1" smtClean="0"/>
              <a:t>pattern</a:t>
            </a:r>
            <a:endParaRPr lang="pt-BR" dirty="0" smtClean="0"/>
          </a:p>
          <a:p>
            <a:pPr lvl="1" fontAlgn="base"/>
            <a:r>
              <a:rPr lang="pt-BR" dirty="0" smtClean="0"/>
              <a:t>Facilitam o uso do EF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97024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MODELANDO UM DOMÍNIO RICO</a:t>
            </a:r>
          </a:p>
        </p:txBody>
      </p:sp>
    </p:spTree>
    <p:extLst>
      <p:ext uri="{BB962C8B-B14F-4D97-AF65-F5344CB8AC3E}">
        <p14:creationId xmlns:p14="http://schemas.microsoft.com/office/powerpoint/2010/main" val="2663884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MODELANDO UM DOMÍNIO ANÊMICO</a:t>
            </a:r>
          </a:p>
        </p:txBody>
      </p:sp>
    </p:spTree>
    <p:extLst>
      <p:ext uri="{BB962C8B-B14F-4D97-AF65-F5344CB8AC3E}">
        <p14:creationId xmlns:p14="http://schemas.microsoft.com/office/powerpoint/2010/main" val="1493851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465</Words>
  <Application>Microsoft Office PowerPoint</Application>
  <PresentationFormat>Widescreen</PresentationFormat>
  <Paragraphs>123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Bebas Neue</vt:lpstr>
      <vt:lpstr>FFF Tusj</vt:lpstr>
      <vt:lpstr>Tema do Office</vt:lpstr>
      <vt:lpstr>Módulo 1</vt:lpstr>
      <vt:lpstr>Módulo 1 - Agenda</vt:lpstr>
      <vt:lpstr>O que é um ORM?</vt:lpstr>
      <vt:lpstr>O que é um ORM?</vt:lpstr>
      <vt:lpstr>DEMO</vt:lpstr>
      <vt:lpstr>Modelagem</vt:lpstr>
      <vt:lpstr>Domínio Rico vs Anêmico</vt:lpstr>
      <vt:lpstr>DEMO</vt:lpstr>
      <vt:lpstr>DEMO</vt:lpstr>
      <vt:lpstr>Propriedades de Navegação</vt:lpstr>
      <vt:lpstr>DEMO</vt:lpstr>
      <vt:lpstr>Imersão</vt:lpstr>
      <vt:lpstr>Entendendo o Data Context</vt:lpstr>
      <vt:lpstr>DEMO</vt:lpstr>
      <vt:lpstr>Database First</vt:lpstr>
      <vt:lpstr>DEMO</vt:lpstr>
      <vt:lpstr>Code First</vt:lpstr>
      <vt:lpstr>DEMO</vt:lpstr>
      <vt:lpstr>Mapeamento</vt:lpstr>
      <vt:lpstr>Data Annotations</vt:lpstr>
      <vt:lpstr>DEMO</vt:lpstr>
      <vt:lpstr>Mapeamento Fluent</vt:lpstr>
      <vt:lpstr>DEMO</vt:lpstr>
      <vt:lpstr>Mapeando Stored Procedures</vt:lpstr>
      <vt:lpstr>DEMO</vt:lpstr>
      <vt:lpstr>REVISÃO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andrebaltieri</cp:lastModifiedBy>
  <cp:revision>47</cp:revision>
  <dcterms:created xsi:type="dcterms:W3CDTF">2015-02-23T22:14:06Z</dcterms:created>
  <dcterms:modified xsi:type="dcterms:W3CDTF">2015-03-27T00:08:37Z</dcterms:modified>
</cp:coreProperties>
</file>