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1" r:id="rId3"/>
    <p:sldId id="345" r:id="rId4"/>
    <p:sldId id="340" r:id="rId5"/>
    <p:sldId id="346" r:id="rId6"/>
    <p:sldId id="349" r:id="rId7"/>
    <p:sldId id="347" r:id="rId8"/>
    <p:sldId id="333" r:id="rId9"/>
    <p:sldId id="348" r:id="rId10"/>
    <p:sldId id="350" r:id="rId11"/>
    <p:sldId id="351" r:id="rId12"/>
    <p:sldId id="352" r:id="rId13"/>
    <p:sldId id="355" r:id="rId14"/>
    <p:sldId id="356" r:id="rId15"/>
    <p:sldId id="357" r:id="rId16"/>
    <p:sldId id="358" r:id="rId17"/>
    <p:sldId id="359" r:id="rId18"/>
    <p:sldId id="360" r:id="rId19"/>
    <p:sldId id="31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834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Criando um repositório genérico</a:t>
            </a:r>
          </a:p>
        </p:txBody>
      </p:sp>
    </p:spTree>
    <p:extLst>
      <p:ext uri="{BB962C8B-B14F-4D97-AF65-F5344CB8AC3E}">
        <p14:creationId xmlns:p14="http://schemas.microsoft.com/office/powerpoint/2010/main" val="1198593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4 – Aula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468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DIP – D do </a:t>
            </a:r>
            <a:r>
              <a:rPr lang="pt-BR" dirty="0" err="1" smtClean="0"/>
              <a:t>Solid</a:t>
            </a:r>
            <a:endParaRPr lang="pt-BR" dirty="0" smtClean="0"/>
          </a:p>
          <a:p>
            <a:pPr fontAlgn="base"/>
            <a:r>
              <a:rPr lang="pt-BR" dirty="0" smtClean="0"/>
              <a:t>Auxilia na gestão de dependências dos seus módulos, serviços, repositórios</a:t>
            </a:r>
          </a:p>
          <a:p>
            <a:pPr fontAlgn="base"/>
            <a:r>
              <a:rPr lang="pt-BR" dirty="0" smtClean="0"/>
              <a:t>Seu serviço não precisa se preocupar em instanciar um repositório</a:t>
            </a:r>
          </a:p>
          <a:p>
            <a:pPr fontAlgn="base"/>
            <a:r>
              <a:rPr lang="pt-BR" dirty="0" smtClean="0"/>
              <a:t>Sua resolução de dependências deve resolver isto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416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Entendendo o </a:t>
            </a:r>
            <a:r>
              <a:rPr lang="pt-BR" dirty="0" err="1" smtClean="0"/>
              <a:t>Unity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284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Injetando repositórios em uma aplicação asp.net </a:t>
            </a:r>
            <a:r>
              <a:rPr lang="pt-BR" dirty="0" err="1" smtClean="0"/>
              <a:t>mvc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2364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Injetando repositórios em serviços</a:t>
            </a:r>
          </a:p>
          <a:p>
            <a:pPr lvl="1" fontAlgn="base"/>
            <a:r>
              <a:rPr lang="pt-BR" dirty="0" smtClean="0"/>
              <a:t>Injetando serviços em uma aplicação asp.net </a:t>
            </a:r>
            <a:r>
              <a:rPr lang="pt-BR" dirty="0" err="1" smtClean="0"/>
              <a:t>mvc</a:t>
            </a:r>
            <a:endParaRPr lang="pt-BR" dirty="0" smtClean="0"/>
          </a:p>
          <a:p>
            <a:pPr lvl="1" fontAlgn="base"/>
            <a:r>
              <a:rPr lang="pt-BR" dirty="0"/>
              <a:t>Separando a injeção de dependências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36605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4 – Aula </a:t>
            </a:r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567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Utilizado para compartilhar a mesma sessão entre os repositórios</a:t>
            </a:r>
          </a:p>
          <a:p>
            <a:pPr fontAlgn="base"/>
            <a:r>
              <a:rPr lang="pt-BR" dirty="0" smtClean="0"/>
              <a:t>Gerencia também as transações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160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o </a:t>
            </a:r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61107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/>
              <a:t>Módulo</a:t>
            </a:r>
            <a:r>
              <a:rPr lang="pt-BR" b="1" dirty="0"/>
              <a:t> 4 – REPOSITORY PATTERN</a:t>
            </a:r>
            <a:endParaRPr lang="pt-BR" dirty="0"/>
          </a:p>
          <a:p>
            <a:pPr lvl="1" fontAlgn="base"/>
            <a:r>
              <a:rPr lang="pt-BR" dirty="0"/>
              <a:t>O que é o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?</a:t>
            </a:r>
          </a:p>
          <a:p>
            <a:pPr lvl="2" fontAlgn="base"/>
            <a:r>
              <a:rPr lang="pt-BR" dirty="0"/>
              <a:t>Cenários de uso</a:t>
            </a:r>
          </a:p>
          <a:p>
            <a:pPr lvl="2" fontAlgn="base"/>
            <a:r>
              <a:rPr lang="pt-BR" dirty="0"/>
              <a:t>Utilizando múltiplas fontes de dados</a:t>
            </a:r>
          </a:p>
          <a:p>
            <a:pPr lvl="2" fontAlgn="base"/>
            <a:r>
              <a:rPr lang="pt-BR" dirty="0"/>
              <a:t>Repositório genérico: Quando utilizar?</a:t>
            </a:r>
          </a:p>
          <a:p>
            <a:pPr lvl="1" fontAlgn="base"/>
            <a:r>
              <a:rPr lang="pt-BR" dirty="0"/>
              <a:t>O que é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?</a:t>
            </a:r>
          </a:p>
          <a:p>
            <a:pPr lvl="2" fontAlgn="base"/>
            <a:r>
              <a:rPr lang="pt-BR" dirty="0"/>
              <a:t>Injetando repositórios</a:t>
            </a:r>
          </a:p>
          <a:p>
            <a:pPr lvl="2" fontAlgn="base"/>
            <a:r>
              <a:rPr lang="pt-BR" dirty="0"/>
              <a:t>Injetando serviços e outros objetos</a:t>
            </a:r>
          </a:p>
          <a:p>
            <a:pPr lvl="1" fontAlgn="base"/>
            <a:r>
              <a:rPr lang="pt-BR" dirty="0" err="1"/>
              <a:t>Unity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  <a:p>
            <a:pPr lvl="2" fontAlgn="base"/>
            <a:r>
              <a:rPr lang="pt-BR" dirty="0"/>
              <a:t>O que é o </a:t>
            </a:r>
            <a:r>
              <a:rPr lang="pt-BR" dirty="0" err="1"/>
              <a:t>unit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  <a:p>
            <a:pPr lvl="2" fontAlgn="base"/>
            <a:r>
              <a:rPr lang="pt-BR" dirty="0"/>
              <a:t>Transações entre repositórios</a:t>
            </a:r>
          </a:p>
          <a:p>
            <a:pPr marL="457200" lvl="1" indent="0" fontAlgn="base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524636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– </a:t>
            </a:r>
            <a:r>
              <a:rPr lang="pt-BR" b="1" dirty="0" err="1" smtClean="0"/>
              <a:t>Repository</a:t>
            </a:r>
            <a:r>
              <a:rPr lang="pt-BR" b="1" dirty="0" smtClean="0"/>
              <a:t> </a:t>
            </a:r>
            <a:r>
              <a:rPr lang="pt-BR" b="1" dirty="0" err="1" smtClean="0"/>
              <a:t>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/>
              <a:t>Módulo</a:t>
            </a:r>
            <a:r>
              <a:rPr lang="pt-BR" b="1" dirty="0"/>
              <a:t> 4 – REPOSITORY PATTERN</a:t>
            </a:r>
            <a:endParaRPr lang="pt-BR" dirty="0"/>
          </a:p>
          <a:p>
            <a:pPr lvl="1" fontAlgn="base"/>
            <a:r>
              <a:rPr lang="pt-BR" dirty="0"/>
              <a:t>O que é o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?</a:t>
            </a:r>
          </a:p>
          <a:p>
            <a:pPr lvl="2" fontAlgn="base"/>
            <a:r>
              <a:rPr lang="pt-BR" dirty="0"/>
              <a:t>Cenários de uso</a:t>
            </a:r>
          </a:p>
          <a:p>
            <a:pPr lvl="2" fontAlgn="base"/>
            <a:r>
              <a:rPr lang="pt-BR" dirty="0"/>
              <a:t>Utilizando múltiplas fontes de dados</a:t>
            </a:r>
          </a:p>
          <a:p>
            <a:pPr lvl="2" fontAlgn="base"/>
            <a:r>
              <a:rPr lang="pt-BR" dirty="0"/>
              <a:t>Repositório genérico: Quando utilizar?</a:t>
            </a:r>
          </a:p>
          <a:p>
            <a:pPr lvl="1" fontAlgn="base"/>
            <a:r>
              <a:rPr lang="pt-BR" dirty="0"/>
              <a:t>O que é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?</a:t>
            </a:r>
          </a:p>
          <a:p>
            <a:pPr lvl="2" fontAlgn="base"/>
            <a:r>
              <a:rPr lang="pt-BR" dirty="0"/>
              <a:t>Injetando repositórios</a:t>
            </a:r>
          </a:p>
          <a:p>
            <a:pPr lvl="2" fontAlgn="base"/>
            <a:r>
              <a:rPr lang="pt-BR" dirty="0"/>
              <a:t>Injetando serviços e outros </a:t>
            </a:r>
            <a:r>
              <a:rPr lang="pt-BR" dirty="0" smtClean="0"/>
              <a:t>objetos</a:t>
            </a:r>
          </a:p>
          <a:p>
            <a:pPr lvl="1" fontAlgn="base"/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endParaRPr lang="pt-BR" dirty="0" smtClean="0"/>
          </a:p>
          <a:p>
            <a:pPr lvl="2" fontAlgn="base"/>
            <a:r>
              <a:rPr lang="pt-BR" dirty="0" smtClean="0"/>
              <a:t>O que é o </a:t>
            </a:r>
            <a:r>
              <a:rPr lang="pt-BR" dirty="0" err="1" smtClean="0"/>
              <a:t>unit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endParaRPr lang="pt-BR" dirty="0" smtClean="0"/>
          </a:p>
          <a:p>
            <a:pPr lvl="2" fontAlgn="base"/>
            <a:r>
              <a:rPr lang="pt-BR" dirty="0" smtClean="0"/>
              <a:t>Transações entre repositórios</a:t>
            </a:r>
            <a:endParaRPr lang="pt-BR" dirty="0"/>
          </a:p>
          <a:p>
            <a:pPr fontAlgn="base"/>
            <a:endParaRPr lang="pt-BR" dirty="0"/>
          </a:p>
          <a:p>
            <a:pPr fontAlgn="base"/>
            <a:endParaRPr lang="pt-BR" b="1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72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4 – Aula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34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Ponto único de acesso à dados para uma entidade ou conjunto de entidades</a:t>
            </a:r>
          </a:p>
          <a:p>
            <a:pPr fontAlgn="base"/>
            <a:r>
              <a:rPr lang="pt-BR" dirty="0" smtClean="0"/>
              <a:t>Abstrai o acesso à dados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71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Aplicações de pequeno, médio e grande porte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503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 na prática</a:t>
            </a:r>
          </a:p>
        </p:txBody>
      </p:sp>
    </p:spTree>
    <p:extLst>
      <p:ext uri="{BB962C8B-B14F-4D97-AF65-F5344CB8AC3E}">
        <p14:creationId xmlns:p14="http://schemas.microsoft.com/office/powerpoint/2010/main" val="421740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Multiplas</a:t>
            </a:r>
            <a:r>
              <a:rPr lang="pt-BR" dirty="0" smtClean="0"/>
              <a:t> Fontes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Cada repositório pode apontar para uma fonte de dados específica</a:t>
            </a:r>
          </a:p>
          <a:p>
            <a:pPr fontAlgn="base"/>
            <a:r>
              <a:rPr lang="pt-BR" dirty="0" smtClean="0"/>
              <a:t>Um repositório pode consumir uma API por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665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Múltiplas fontes de dados</a:t>
            </a:r>
          </a:p>
        </p:txBody>
      </p:sp>
    </p:spTree>
    <p:extLst>
      <p:ext uri="{BB962C8B-B14F-4D97-AF65-F5344CB8AC3E}">
        <p14:creationId xmlns:p14="http://schemas.microsoft.com/office/powerpoint/2010/main" val="3476592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 Genérico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 que é?</a:t>
            </a:r>
          </a:p>
          <a:p>
            <a:pPr fontAlgn="base"/>
            <a:r>
              <a:rPr lang="pt-BR" dirty="0" smtClean="0"/>
              <a:t>Por que utilizar?</a:t>
            </a:r>
          </a:p>
          <a:p>
            <a:pPr fontAlgn="base"/>
            <a:r>
              <a:rPr lang="pt-BR" dirty="0" smtClean="0"/>
              <a:t>Por que não utilizar?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441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320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Bebas Neue</vt:lpstr>
      <vt:lpstr>FFF Tusj</vt:lpstr>
      <vt:lpstr>Tema do Office</vt:lpstr>
      <vt:lpstr>Módulo 4</vt:lpstr>
      <vt:lpstr>Módulo 4 – Repository Pattern</vt:lpstr>
      <vt:lpstr>O que é o Repository Pattern?</vt:lpstr>
      <vt:lpstr>O que é o Repository Pattern</vt:lpstr>
      <vt:lpstr>Cenários de Uso</vt:lpstr>
      <vt:lpstr>DEMO</vt:lpstr>
      <vt:lpstr>Multiplas Fontes de Dados</vt:lpstr>
      <vt:lpstr>DEMO</vt:lpstr>
      <vt:lpstr>Repositório Genérico</vt:lpstr>
      <vt:lpstr>DEMO</vt:lpstr>
      <vt:lpstr>Dependency Injection</vt:lpstr>
      <vt:lpstr>O que é Dependency Injection?</vt:lpstr>
      <vt:lpstr>DEMO</vt:lpstr>
      <vt:lpstr>DEMO</vt:lpstr>
      <vt:lpstr>DEMO</vt:lpstr>
      <vt:lpstr>Unity of Work</vt:lpstr>
      <vt:lpstr>Unity Of Work</vt:lpstr>
      <vt:lpstr>DEMO</vt:lpstr>
      <vt:lpstr>REVISÃO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52</cp:revision>
  <dcterms:created xsi:type="dcterms:W3CDTF">2015-02-23T22:14:06Z</dcterms:created>
  <dcterms:modified xsi:type="dcterms:W3CDTF">2015-03-27T18:06:44Z</dcterms:modified>
</cp:coreProperties>
</file>