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1" r:id="rId3"/>
    <p:sldId id="345" r:id="rId4"/>
    <p:sldId id="349" r:id="rId5"/>
    <p:sldId id="354" r:id="rId6"/>
    <p:sldId id="355" r:id="rId7"/>
    <p:sldId id="356" r:id="rId8"/>
    <p:sldId id="357" r:id="rId9"/>
    <p:sldId id="358" r:id="rId10"/>
    <p:sldId id="359" r:id="rId11"/>
    <p:sldId id="313" r:id="rId12"/>
    <p:sldId id="350" r:id="rId13"/>
    <p:sldId id="351" r:id="rId14"/>
    <p:sldId id="352" r:id="rId15"/>
    <p:sldId id="35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Real World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834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/>
              <a:t>Criando unidades de acesso à dados Híbridas com EF e </a:t>
            </a:r>
            <a:r>
              <a:rPr lang="pt-BR" dirty="0" err="1"/>
              <a:t>Dapper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85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MÓDULO 4</a:t>
            </a:r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Acabou =(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Dúvidas, Críticas ou Sugestões?</a:t>
            </a:r>
            <a:endParaRPr lang="pt-BR" dirty="0"/>
          </a:p>
          <a:p>
            <a:pPr fontAlgn="base"/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76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Somente para os participantes online</a:t>
            </a:r>
          </a:p>
          <a:p>
            <a:r>
              <a:rPr lang="pt-BR" dirty="0"/>
              <a:t>Preencher o formulário</a:t>
            </a:r>
          </a:p>
          <a:p>
            <a:r>
              <a:rPr lang="pt-BR" dirty="0"/>
              <a:t>Será enviado via correio</a:t>
            </a:r>
          </a:p>
          <a:p>
            <a:pPr fontAlgn="base"/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92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Treinamentos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 smtClean="0"/>
              <a:t>18/04 - </a:t>
            </a:r>
            <a:r>
              <a:rPr lang="pt-BR" dirty="0" err="1" smtClean="0"/>
              <a:t>APIs</a:t>
            </a:r>
            <a:r>
              <a:rPr lang="pt-BR" dirty="0" smtClean="0"/>
              <a:t> Web Com Asp.NET MVC (</a:t>
            </a:r>
            <a:r>
              <a:rPr lang="pt-BR" dirty="0" err="1" smtClean="0"/>
              <a:t>vNext</a:t>
            </a:r>
            <a:r>
              <a:rPr lang="pt-BR" dirty="0" smtClean="0"/>
              <a:t> </a:t>
            </a:r>
            <a:r>
              <a:rPr lang="pt-BR" dirty="0" err="1" smtClean="0"/>
              <a:t>ready</a:t>
            </a:r>
            <a:r>
              <a:rPr lang="pt-BR" dirty="0" smtClean="0"/>
              <a:t>)</a:t>
            </a:r>
          </a:p>
          <a:p>
            <a:r>
              <a:rPr lang="pt-BR" dirty="0" smtClean="0"/>
              <a:t>23/05 – Construindo front-</a:t>
            </a:r>
            <a:r>
              <a:rPr lang="pt-BR" dirty="0" err="1" smtClean="0"/>
              <a:t>ends</a:t>
            </a:r>
            <a:r>
              <a:rPr lang="pt-BR" dirty="0" smtClean="0"/>
              <a:t> ricos com </a:t>
            </a:r>
            <a:r>
              <a:rPr lang="pt-BR" dirty="0" err="1" smtClean="0"/>
              <a:t>AngularJs</a:t>
            </a:r>
            <a:endParaRPr lang="pt-BR" dirty="0" smtClean="0"/>
          </a:p>
          <a:p>
            <a:r>
              <a:rPr lang="pt-BR" dirty="0" smtClean="0"/>
              <a:t>20/06 – Uma visão Completa do ASP.NET MVC</a:t>
            </a:r>
            <a:endParaRPr lang="pt-BR" dirty="0"/>
          </a:p>
          <a:p>
            <a:pPr fontAlgn="base"/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89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contato@andrebaltieri.net</a:t>
            </a:r>
          </a:p>
          <a:p>
            <a:pPr fontAlgn="base"/>
            <a:r>
              <a:rPr lang="pt-BR" b="1" dirty="0" smtClean="0"/>
              <a:t>http://andrebaltieri.net/</a:t>
            </a:r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03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– </a:t>
            </a:r>
            <a:r>
              <a:rPr lang="pt-BR" b="1" dirty="0" smtClean="0"/>
              <a:t>Real World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/>
              <a:t>Módulo 5 – REAL WORLD</a:t>
            </a:r>
          </a:p>
          <a:p>
            <a:pPr lvl="1" fontAlgn="base"/>
            <a:r>
              <a:rPr lang="pt-BR" dirty="0"/>
              <a:t>Utilizando EF com domínios Anêmicos</a:t>
            </a:r>
          </a:p>
          <a:p>
            <a:pPr lvl="1" fontAlgn="base"/>
            <a:r>
              <a:rPr lang="pt-BR" dirty="0"/>
              <a:t>Utilizando EF com Domínios Ricos</a:t>
            </a:r>
          </a:p>
          <a:p>
            <a:pPr lvl="1" fontAlgn="base"/>
            <a:r>
              <a:rPr lang="pt-BR" dirty="0"/>
              <a:t>Utilizando EF em contextos separados do domínio</a:t>
            </a:r>
          </a:p>
          <a:p>
            <a:pPr lvl="1" fontAlgn="base"/>
            <a:r>
              <a:rPr lang="pt-BR" dirty="0"/>
              <a:t>Criando unidades de acesso à dados híbridas com EF e </a:t>
            </a:r>
            <a:r>
              <a:rPr lang="pt-BR" dirty="0" err="1"/>
              <a:t>Dapper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72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EF com Domínios Anêmicos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5 – Aula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3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EF com domínios anêmicos</a:t>
            </a:r>
          </a:p>
        </p:txBody>
      </p:sp>
    </p:spTree>
    <p:extLst>
      <p:ext uri="{BB962C8B-B14F-4D97-AF65-F5344CB8AC3E}">
        <p14:creationId xmlns:p14="http://schemas.microsoft.com/office/powerpoint/2010/main" val="421740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EF com Domínios 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5 – Aula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54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EF com domínios Ricos</a:t>
            </a:r>
          </a:p>
        </p:txBody>
      </p:sp>
    </p:spTree>
    <p:extLst>
      <p:ext uri="{BB962C8B-B14F-4D97-AF65-F5344CB8AC3E}">
        <p14:creationId xmlns:p14="http://schemas.microsoft.com/office/powerpoint/2010/main" val="158467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EF em contextos separados do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5 – AULA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37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/>
              <a:t>Utilizando EF em contextos separados do domínio</a:t>
            </a:r>
          </a:p>
        </p:txBody>
      </p:sp>
    </p:spTree>
    <p:extLst>
      <p:ext uri="{BB962C8B-B14F-4D97-AF65-F5344CB8AC3E}">
        <p14:creationId xmlns:p14="http://schemas.microsoft.com/office/powerpoint/2010/main" val="238816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unidades de acesso à dados Híbridas com EF e </a:t>
            </a:r>
            <a:r>
              <a:rPr lang="pt-BR" dirty="0" err="1" smtClean="0"/>
              <a:t>Dapper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5 – AULA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4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180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Bebas Neue</vt:lpstr>
      <vt:lpstr>FFF Tusj</vt:lpstr>
      <vt:lpstr>Tema do Office</vt:lpstr>
      <vt:lpstr>Módulo 5</vt:lpstr>
      <vt:lpstr>Módulo 5 – Real World</vt:lpstr>
      <vt:lpstr>Utilizando EF com Domínios Anêmicos</vt:lpstr>
      <vt:lpstr>DEMO</vt:lpstr>
      <vt:lpstr>Utilizando EF com Domínios Ricos</vt:lpstr>
      <vt:lpstr>DEMO</vt:lpstr>
      <vt:lpstr>Utilizando EF em contextos separados do domínio</vt:lpstr>
      <vt:lpstr>DEMO</vt:lpstr>
      <vt:lpstr>Criando unidades de acesso à dados Híbridas com EF e Dapper</vt:lpstr>
      <vt:lpstr>DEMO</vt:lpstr>
      <vt:lpstr>REVISÃO</vt:lpstr>
      <vt:lpstr>Acabou =(</vt:lpstr>
      <vt:lpstr>Certificados</vt:lpstr>
      <vt:lpstr>Próximos Treinamentos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52</cp:revision>
  <dcterms:created xsi:type="dcterms:W3CDTF">2015-02-23T22:14:06Z</dcterms:created>
  <dcterms:modified xsi:type="dcterms:W3CDTF">2015-03-27T18:07:35Z</dcterms:modified>
</cp:coreProperties>
</file>