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262" r:id="rId7"/>
    <p:sldId id="320" r:id="rId8"/>
    <p:sldId id="321" r:id="rId9"/>
    <p:sldId id="319" r:id="rId10"/>
    <p:sldId id="322" r:id="rId11"/>
    <p:sldId id="324" r:id="rId12"/>
    <p:sldId id="328" r:id="rId13"/>
    <p:sldId id="327" r:id="rId14"/>
    <p:sldId id="325" r:id="rId15"/>
    <p:sldId id="32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Construindo Front-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ends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Ricos com AngularJS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30/05/2015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– Segurança em SPA</a:t>
            </a:r>
          </a:p>
          <a:p>
            <a:pPr lvl="1" fontAlgn="base"/>
            <a:r>
              <a:rPr lang="pt-BR" b="1" dirty="0" smtClean="0"/>
              <a:t>Entendendo a Autenticação  via </a:t>
            </a:r>
            <a:r>
              <a:rPr lang="pt-BR" b="1" dirty="0" err="1" smtClean="0"/>
              <a:t>token</a:t>
            </a:r>
            <a:endParaRPr lang="pt-BR" b="1" dirty="0" smtClean="0"/>
          </a:p>
          <a:p>
            <a:pPr lvl="1" fontAlgn="base"/>
            <a:r>
              <a:rPr lang="pt-BR" b="1" dirty="0" smtClean="0"/>
              <a:t>Onde armazenar o </a:t>
            </a:r>
            <a:r>
              <a:rPr lang="pt-BR" b="1" dirty="0" err="1" smtClean="0"/>
              <a:t>token</a:t>
            </a:r>
            <a:r>
              <a:rPr lang="pt-BR" b="1" dirty="0" smtClean="0"/>
              <a:t>?</a:t>
            </a:r>
          </a:p>
          <a:p>
            <a:pPr lvl="1" fontAlgn="base"/>
            <a:r>
              <a:rPr lang="pt-BR" b="1" dirty="0" smtClean="0"/>
              <a:t>Enviando o </a:t>
            </a:r>
            <a:r>
              <a:rPr lang="pt-BR" b="1" dirty="0" err="1" smtClean="0"/>
              <a:t>token</a:t>
            </a:r>
            <a:r>
              <a:rPr lang="pt-BR" b="1" dirty="0" smtClean="0"/>
              <a:t> a cada requisição</a:t>
            </a:r>
          </a:p>
          <a:p>
            <a:pPr lvl="1" fontAlgn="base"/>
            <a:r>
              <a:rPr lang="pt-BR" b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</a:t>
            </a:r>
            <a:r>
              <a:rPr lang="pt-BR" b="1" dirty="0" smtClean="0"/>
              <a:t>– Escalando A APLICAÇÃO</a:t>
            </a:r>
          </a:p>
          <a:p>
            <a:pPr lvl="1" fontAlgn="base"/>
            <a:r>
              <a:rPr lang="pt-BR" dirty="0" smtClean="0"/>
              <a:t>Entendendo as Rotas</a:t>
            </a:r>
          </a:p>
          <a:p>
            <a:pPr lvl="1" fontAlgn="base"/>
            <a:r>
              <a:rPr lang="pt-BR" dirty="0" smtClean="0"/>
              <a:t>Parâmetros nas rotas</a:t>
            </a:r>
          </a:p>
          <a:p>
            <a:pPr lvl="1" fontAlgn="base"/>
            <a:r>
              <a:rPr lang="pt-BR" dirty="0" smtClean="0"/>
              <a:t>MODELO TRADICIONAL</a:t>
            </a:r>
          </a:p>
          <a:p>
            <a:pPr lvl="1" fontAlgn="base"/>
            <a:r>
              <a:rPr lang="pt-BR" dirty="0" smtClean="0"/>
              <a:t>SEPARANDO A POR CONTEXTOS</a:t>
            </a:r>
          </a:p>
          <a:p>
            <a:pPr lvl="1" fontAlgn="base"/>
            <a:r>
              <a:rPr lang="pt-BR" dirty="0" smtClean="0"/>
              <a:t>DISTRIBUINDO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9 – Boas </a:t>
            </a:r>
            <a:r>
              <a:rPr lang="pt-BR" b="1" dirty="0" err="1" smtClean="0"/>
              <a:t>pRÁTICAS</a:t>
            </a:r>
            <a:endParaRPr lang="pt-BR" b="1" dirty="0" smtClean="0"/>
          </a:p>
          <a:p>
            <a:pPr lvl="1" fontAlgn="base"/>
            <a:r>
              <a:rPr lang="pt-BR" dirty="0" smtClean="0"/>
              <a:t>NA CRIAÇÃO DE CONTROLLERS</a:t>
            </a:r>
          </a:p>
          <a:p>
            <a:pPr lvl="1" fontAlgn="base"/>
            <a:r>
              <a:rPr lang="pt-BR" dirty="0" smtClean="0"/>
              <a:t>NA CRIAÇÃO DE SERVIÇOS</a:t>
            </a:r>
          </a:p>
          <a:p>
            <a:pPr lvl="1" fontAlgn="base"/>
            <a:r>
              <a:rPr lang="pt-BR" dirty="0" smtClean="0"/>
              <a:t>NA CRIAÇÃO DE </a:t>
            </a:r>
            <a:r>
              <a:rPr lang="pt-BR" dirty="0" err="1" smtClean="0"/>
              <a:t>fACTORIES</a:t>
            </a:r>
            <a:endParaRPr lang="pt-BR" dirty="0" smtClean="0"/>
          </a:p>
          <a:p>
            <a:pPr lvl="1" fontAlgn="base"/>
            <a:r>
              <a:rPr lang="pt-BR" dirty="0" smtClean="0"/>
              <a:t>NA CRIAÇÃO DE </a:t>
            </a:r>
            <a:r>
              <a:rPr lang="pt-BR" dirty="0" err="1" smtClean="0"/>
              <a:t>dIRETIVAS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120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10 – Frameworks CSS</a:t>
            </a:r>
          </a:p>
          <a:p>
            <a:pPr lvl="1" fontAlgn="base"/>
            <a:r>
              <a:rPr lang="pt-BR" dirty="0" err="1" smtClean="0"/>
              <a:t>Bootstrap</a:t>
            </a:r>
            <a:endParaRPr lang="pt-BR" dirty="0" smtClean="0"/>
          </a:p>
          <a:p>
            <a:pPr lvl="1" fontAlgn="base"/>
            <a:r>
              <a:rPr lang="pt-BR" dirty="0" smtClean="0"/>
              <a:t>Materialize</a:t>
            </a:r>
          </a:p>
          <a:p>
            <a:pPr lvl="1" fontAlgn="base"/>
            <a:r>
              <a:rPr lang="pt-BR" dirty="0" smtClean="0"/>
              <a:t>Material design</a:t>
            </a:r>
          </a:p>
          <a:p>
            <a:pPr lvl="1" fontAlgn="base"/>
            <a:r>
              <a:rPr lang="pt-BR" dirty="0" err="1" smtClean="0"/>
              <a:t>Bootstrap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7186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 smtClean="0"/>
              <a:t>Módulo 11 – infraestrutura</a:t>
            </a:r>
          </a:p>
          <a:p>
            <a:pPr lvl="1" fontAlgn="base"/>
            <a:r>
              <a:rPr lang="pt-BR" b="1" dirty="0" err="1" smtClean="0"/>
              <a:t>Minificando</a:t>
            </a:r>
            <a:r>
              <a:rPr lang="pt-BR" b="1" dirty="0" smtClean="0"/>
              <a:t> os arquivos</a:t>
            </a:r>
          </a:p>
          <a:p>
            <a:pPr lvl="1" fontAlgn="base"/>
            <a:r>
              <a:rPr lang="pt-BR" b="1" dirty="0" smtClean="0"/>
              <a:t>Ofuscando os </a:t>
            </a:r>
            <a:r>
              <a:rPr lang="pt-BR" b="1" dirty="0" err="1" smtClean="0"/>
              <a:t>javascripts</a:t>
            </a:r>
            <a:endParaRPr lang="pt-BR" b="1" dirty="0" smtClean="0"/>
          </a:p>
          <a:p>
            <a:pPr lvl="1" fontAlgn="base"/>
            <a:r>
              <a:rPr lang="pt-BR" b="1" dirty="0" smtClean="0"/>
              <a:t>Melhorando a publicação e desenvolvimento do seu projeto front-</a:t>
            </a:r>
            <a:r>
              <a:rPr lang="pt-BR" b="1" dirty="0" err="1" smtClean="0"/>
              <a:t>end</a:t>
            </a:r>
            <a:endParaRPr lang="pt-BR" b="1" dirty="0" smtClean="0"/>
          </a:p>
          <a:p>
            <a:pPr lvl="1" fontAlgn="base"/>
            <a:r>
              <a:rPr lang="pt-BR" b="1" dirty="0" smtClean="0"/>
              <a:t>Publicando a aplicação no </a:t>
            </a:r>
            <a:r>
              <a:rPr lang="pt-BR" b="1" dirty="0" err="1" smtClean="0"/>
              <a:t>azure</a:t>
            </a:r>
            <a:endParaRPr lang="pt-BR" b="1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30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 smtClean="0"/>
              <a:t>Módulo 12 – Mobile</a:t>
            </a:r>
          </a:p>
          <a:p>
            <a:pPr lvl="1" fontAlgn="base"/>
            <a:r>
              <a:rPr lang="pt-BR" b="1" dirty="0" smtClean="0"/>
              <a:t>Angular e </a:t>
            </a:r>
            <a:r>
              <a:rPr lang="pt-BR" b="1" dirty="0" err="1" smtClean="0"/>
              <a:t>ionic</a:t>
            </a:r>
            <a:r>
              <a:rPr lang="pt-BR" b="1" dirty="0" smtClean="0"/>
              <a:t> framework</a:t>
            </a:r>
          </a:p>
          <a:p>
            <a:pPr lvl="1" fontAlgn="base"/>
            <a:r>
              <a:rPr lang="pt-BR" b="1" dirty="0" smtClean="0"/>
              <a:t>Angular e outros frameworks</a:t>
            </a:r>
          </a:p>
          <a:p>
            <a:pPr lvl="1" fontAlgn="base"/>
            <a:r>
              <a:rPr lang="pt-BR" b="1" dirty="0" smtClean="0"/>
              <a:t>Empacotando a aplicação com </a:t>
            </a:r>
            <a:r>
              <a:rPr lang="pt-BR" b="1" dirty="0" err="1" smtClean="0"/>
              <a:t>phonegap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</a:p>
          <a:p>
            <a:r>
              <a:rPr lang="pt-BR" dirty="0" smtClean="0"/>
              <a:t>Não promova a pirataria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– Ferramental</a:t>
            </a:r>
          </a:p>
          <a:p>
            <a:pPr lvl="1" fontAlgn="base"/>
            <a:r>
              <a:rPr lang="pt-BR" b="1" dirty="0" err="1" smtClean="0"/>
              <a:t>Nodejs</a:t>
            </a:r>
            <a:r>
              <a:rPr lang="pt-BR" b="1" dirty="0" smtClean="0"/>
              <a:t> e Node modules</a:t>
            </a:r>
          </a:p>
          <a:p>
            <a:pPr lvl="1" fontAlgn="base"/>
            <a:r>
              <a:rPr lang="pt-BR" dirty="0" smtClean="0"/>
              <a:t>Editores de código</a:t>
            </a:r>
          </a:p>
          <a:p>
            <a:pPr lvl="1" fontAlgn="base"/>
            <a:r>
              <a:rPr lang="pt-BR" dirty="0" smtClean="0"/>
              <a:t>Editores de código online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</a:t>
            </a:r>
            <a:r>
              <a:rPr lang="pt-BR" b="1" dirty="0" smtClean="0"/>
              <a:t>AngularJS</a:t>
            </a:r>
          </a:p>
          <a:p>
            <a:pPr lvl="1" fontAlgn="base"/>
            <a:r>
              <a:rPr lang="pt-BR" dirty="0" smtClean="0"/>
              <a:t>Instalação</a:t>
            </a:r>
          </a:p>
          <a:p>
            <a:pPr lvl="1" fontAlgn="base"/>
            <a:r>
              <a:rPr lang="pt-BR" dirty="0" smtClean="0"/>
              <a:t>NG-</a:t>
            </a:r>
            <a:r>
              <a:rPr lang="pt-BR" dirty="0" err="1" smtClean="0"/>
              <a:t>app</a:t>
            </a:r>
            <a:r>
              <a:rPr lang="pt-BR" dirty="0" smtClean="0"/>
              <a:t>, módulos e injeção de dependência</a:t>
            </a:r>
            <a:endParaRPr lang="pt-BR" dirty="0"/>
          </a:p>
          <a:p>
            <a:pPr lvl="1" fontAlgn="base"/>
            <a:r>
              <a:rPr lang="pt-BR" dirty="0" err="1" smtClean="0"/>
              <a:t>ng-model</a:t>
            </a:r>
            <a:r>
              <a:rPr lang="pt-BR" dirty="0" smtClean="0"/>
              <a:t> e </a:t>
            </a:r>
            <a:r>
              <a:rPr lang="pt-BR" dirty="0" err="1" smtClean="0"/>
              <a:t>two-way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lvl="1" fontAlgn="base"/>
            <a:r>
              <a:rPr lang="pt-BR" dirty="0" err="1" smtClean="0"/>
              <a:t>ng-controller</a:t>
            </a:r>
            <a:r>
              <a:rPr lang="pt-BR" dirty="0" smtClean="0"/>
              <a:t> e $</a:t>
            </a:r>
            <a:r>
              <a:rPr lang="pt-BR" dirty="0" err="1" smtClean="0"/>
              <a:t>scope</a:t>
            </a:r>
            <a:endParaRPr lang="pt-BR" dirty="0" smtClean="0"/>
          </a:p>
          <a:p>
            <a:pPr lvl="1" fontAlgn="base"/>
            <a:r>
              <a:rPr lang="pt-BR" dirty="0" smtClean="0"/>
              <a:t>Objetos complexos</a:t>
            </a:r>
          </a:p>
          <a:p>
            <a:pPr lvl="1" fontAlgn="base"/>
            <a:r>
              <a:rPr lang="pt-BR" dirty="0" smtClean="0"/>
              <a:t>Trabalhando com listas</a:t>
            </a:r>
          </a:p>
          <a:p>
            <a:pPr lvl="1" fontAlgn="base"/>
            <a:r>
              <a:rPr lang="pt-BR" dirty="0" err="1" smtClean="0"/>
              <a:t>Ng</a:t>
            </a:r>
            <a:r>
              <a:rPr lang="pt-BR" dirty="0" smtClean="0"/>
              <a:t>-click</a:t>
            </a:r>
          </a:p>
          <a:p>
            <a:pPr lvl="1" fontAlgn="base"/>
            <a:r>
              <a:rPr lang="pt-BR" dirty="0" smtClean="0"/>
              <a:t>Funções computadas</a:t>
            </a:r>
          </a:p>
          <a:p>
            <a:pPr lvl="1" fontAlgn="base"/>
            <a:r>
              <a:rPr lang="pt-BR" dirty="0" err="1" smtClean="0"/>
              <a:t>Ng</a:t>
            </a:r>
            <a:r>
              <a:rPr lang="pt-BR" dirty="0" smtClean="0"/>
              <a:t>-show, </a:t>
            </a:r>
            <a:r>
              <a:rPr lang="pt-BR" dirty="0" err="1" smtClean="0"/>
              <a:t>ng-hide</a:t>
            </a:r>
            <a:r>
              <a:rPr lang="pt-BR" dirty="0" smtClean="0"/>
              <a:t>, </a:t>
            </a:r>
            <a:r>
              <a:rPr lang="pt-BR" dirty="0" err="1" smtClean="0"/>
              <a:t>ng-if</a:t>
            </a:r>
            <a:r>
              <a:rPr lang="pt-BR" dirty="0" smtClean="0"/>
              <a:t>, </a:t>
            </a:r>
            <a:r>
              <a:rPr lang="pt-BR" dirty="0" err="1" smtClean="0"/>
              <a:t>ng-class</a:t>
            </a:r>
            <a:endParaRPr lang="pt-BR" dirty="0" smtClean="0"/>
          </a:p>
          <a:p>
            <a:pPr lvl="1" fontAlgn="base"/>
            <a:r>
              <a:rPr lang="pt-BR" dirty="0" smtClean="0"/>
              <a:t>TODO </a:t>
            </a:r>
            <a:r>
              <a:rPr lang="pt-BR" dirty="0" err="1" smtClean="0"/>
              <a:t>list</a:t>
            </a:r>
            <a:r>
              <a:rPr lang="pt-BR" dirty="0" smtClean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 smtClean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 smtClean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6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$HTTP, $RESOURCE e Formulários</a:t>
            </a:r>
          </a:p>
          <a:p>
            <a:pPr lvl="1" fontAlgn="base"/>
            <a:r>
              <a:rPr lang="pt-BR" b="1" dirty="0" smtClean="0"/>
              <a:t>$</a:t>
            </a:r>
            <a:r>
              <a:rPr lang="pt-BR" b="1" dirty="0" err="1" smtClean="0"/>
              <a:t>Http</a:t>
            </a:r>
            <a:endParaRPr lang="pt-BR" b="1" dirty="0" smtClean="0"/>
          </a:p>
          <a:p>
            <a:pPr lvl="1" fontAlgn="base"/>
            <a:r>
              <a:rPr lang="pt-BR" b="1" dirty="0" smtClean="0"/>
              <a:t>$</a:t>
            </a:r>
            <a:r>
              <a:rPr lang="pt-BR" b="1" dirty="0" err="1" smtClean="0"/>
              <a:t>resource</a:t>
            </a:r>
            <a:endParaRPr lang="pt-BR" b="1" dirty="0" smtClean="0"/>
          </a:p>
          <a:p>
            <a:pPr lvl="1" fontAlgn="base"/>
            <a:r>
              <a:rPr lang="pt-BR" b="1" smtClean="0"/>
              <a:t>Formulários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21772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Módulo 5 – Diretivas</a:t>
            </a:r>
          </a:p>
          <a:p>
            <a:pPr lvl="1" fontAlgn="base"/>
            <a:r>
              <a:rPr lang="pt-BR" dirty="0" smtClean="0"/>
              <a:t>Criando uma diretiva simples</a:t>
            </a:r>
          </a:p>
          <a:p>
            <a:pPr lvl="1" fontAlgn="base"/>
            <a:r>
              <a:rPr lang="pt-BR" dirty="0" smtClean="0"/>
              <a:t>Controlando diretivas via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 fontAlgn="base"/>
            <a:r>
              <a:rPr lang="pt-BR" dirty="0" smtClean="0"/>
              <a:t>Entendendo o </a:t>
            </a:r>
            <a:r>
              <a:rPr lang="pt-BR" dirty="0" err="1" smtClean="0"/>
              <a:t>restrict</a:t>
            </a:r>
            <a:endParaRPr lang="pt-BR" dirty="0" smtClean="0"/>
          </a:p>
          <a:p>
            <a:pPr lvl="1" fontAlgn="base"/>
            <a:r>
              <a:rPr lang="pt-BR" dirty="0" smtClean="0"/>
              <a:t>Entendendo o 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75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6 – Services, </a:t>
            </a: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providers</a:t>
            </a:r>
            <a:endParaRPr lang="pt-BR" b="1" dirty="0"/>
          </a:p>
          <a:p>
            <a:pPr lvl="1" fontAlgn="base"/>
            <a:r>
              <a:rPr lang="pt-BR" b="1" dirty="0"/>
              <a:t>O que são quando utilizar?</a:t>
            </a:r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factories</a:t>
            </a:r>
            <a:endParaRPr lang="pt-BR" b="1" dirty="0"/>
          </a:p>
          <a:p>
            <a:pPr lvl="1" fontAlgn="base"/>
            <a:r>
              <a:rPr lang="pt-BR" b="1" dirty="0"/>
              <a:t>Criando serviços</a:t>
            </a:r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providers</a:t>
            </a:r>
            <a:endParaRPr lang="pt-BR" b="1" u="sng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3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308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Bebas Neue</vt:lpstr>
      <vt:lpstr>FFF Tusj</vt:lpstr>
      <vt:lpstr>Tema do Office</vt:lpstr>
      <vt:lpstr>Construindo Front-ends Ricos com AngularJS</vt:lpstr>
      <vt:lpstr>Sobre mim</vt:lpstr>
      <vt:lpstr>Sobre este treinamento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79</cp:revision>
  <dcterms:created xsi:type="dcterms:W3CDTF">2015-02-23T22:14:06Z</dcterms:created>
  <dcterms:modified xsi:type="dcterms:W3CDTF">2015-06-12T21:25:03Z</dcterms:modified>
</cp:coreProperties>
</file>