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2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conhecido</a:t>
            </a:r>
            <a:r>
              <a:rPr lang="en-US" dirty="0" smtClean="0"/>
              <a:t> do Mercado</a:t>
            </a:r>
          </a:p>
          <a:p>
            <a:pPr fontAlgn="base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se </a:t>
            </a:r>
            <a:r>
              <a:rPr lang="en-US" dirty="0" err="1" smtClean="0"/>
              <a:t>trabalhar</a:t>
            </a:r>
            <a:endParaRPr lang="en-US" dirty="0" smtClean="0"/>
          </a:p>
          <a:p>
            <a:pPr fontAlgn="base"/>
            <a:r>
              <a:rPr lang="en-US" dirty="0" err="1" smtClean="0"/>
              <a:t>Responsívo</a:t>
            </a:r>
            <a:endParaRPr lang="en-US" dirty="0" smtClean="0"/>
          </a:p>
          <a:p>
            <a:pPr fontAlgn="base"/>
            <a:r>
              <a:rPr lang="en-US" dirty="0" smtClean="0"/>
              <a:t>cross-browser</a:t>
            </a:r>
          </a:p>
          <a:p>
            <a:pPr fontAlgn="base"/>
            <a:r>
              <a:rPr lang="en-US" dirty="0" smtClean="0"/>
              <a:t>Desktop/mobile*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preferencialmente</a:t>
            </a:r>
            <a:r>
              <a:rPr lang="en-US" dirty="0" smtClean="0"/>
              <a:t> o </a:t>
            </a:r>
            <a:r>
              <a:rPr lang="en-US" dirty="0" err="1" smtClean="0"/>
              <a:t>ui</a:t>
            </a:r>
            <a:r>
              <a:rPr lang="en-US" dirty="0" smtClean="0"/>
              <a:t> bootstrap</a:t>
            </a:r>
          </a:p>
          <a:p>
            <a:pPr fontAlgn="base"/>
            <a:r>
              <a:rPr lang="en-US" dirty="0" err="1" smtClean="0"/>
              <a:t>Evitar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do bootstrap.js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do </a:t>
            </a:r>
            <a:r>
              <a:rPr lang="en-US" dirty="0" err="1" smtClean="0"/>
              <a:t>jquery</a:t>
            </a:r>
            <a:endParaRPr lang="en-US" dirty="0" smtClean="0"/>
          </a:p>
          <a:p>
            <a:pPr fontAlgn="base"/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com </a:t>
            </a:r>
            <a:r>
              <a:rPr lang="en-US" dirty="0" err="1" smtClean="0"/>
              <a:t>jquery</a:t>
            </a:r>
            <a:endParaRPr lang="en-US" dirty="0" smtClean="0"/>
          </a:p>
          <a:p>
            <a:pPr fontAlgn="base"/>
            <a:r>
              <a:rPr lang="en-US" dirty="0"/>
              <a:t>https://angular-ui.github.io/bootstrap</a:t>
            </a:r>
            <a:r>
              <a:rPr lang="en-US" dirty="0" smtClean="0"/>
              <a:t>/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bootstrap 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Bootstrap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2015-06-20T12:23:30Z</dcterms:modified>
</cp:coreProperties>
</file>