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68" r:id="rId5"/>
    <p:sldId id="377" r:id="rId6"/>
    <p:sldId id="376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36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10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 smtClean="0"/>
              <a:t>Frameworks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10 -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10 – Frameworks CSS</a:t>
            </a:r>
          </a:p>
          <a:p>
            <a:pPr lvl="1" fontAlgn="base"/>
            <a:r>
              <a:rPr lang="pt-BR" dirty="0" err="1"/>
              <a:t>Bootstrap</a:t>
            </a:r>
            <a:endParaRPr lang="pt-BR" dirty="0"/>
          </a:p>
          <a:p>
            <a:pPr lvl="1" fontAlgn="base"/>
            <a:r>
              <a:rPr lang="pt-BR" dirty="0"/>
              <a:t>Materialize</a:t>
            </a:r>
          </a:p>
          <a:p>
            <a:pPr lvl="1" fontAlgn="base"/>
            <a:r>
              <a:rPr lang="pt-BR" dirty="0"/>
              <a:t>Material design</a:t>
            </a:r>
          </a:p>
          <a:p>
            <a:pPr lvl="1" fontAlgn="base"/>
            <a:r>
              <a:rPr lang="pt-BR" dirty="0" err="1"/>
              <a:t>Bootstrap</a:t>
            </a:r>
            <a:r>
              <a:rPr lang="pt-BR" dirty="0"/>
              <a:t> </a:t>
            </a:r>
            <a:r>
              <a:rPr lang="pt-BR" dirty="0" err="1"/>
              <a:t>directives</a:t>
            </a:r>
            <a:endParaRPr lang="pt-BR" dirty="0"/>
          </a:p>
          <a:p>
            <a:pPr lvl="1"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Frameworks CSS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10 – Aula 2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Materialize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Baseado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interface material (google/android)</a:t>
            </a:r>
          </a:p>
          <a:p>
            <a:pPr fontAlgn="base"/>
            <a:r>
              <a:rPr lang="en-US" dirty="0" err="1" smtClean="0"/>
              <a:t>Leve</a:t>
            </a:r>
            <a:r>
              <a:rPr lang="en-US" dirty="0" smtClean="0"/>
              <a:t> e bonito</a:t>
            </a:r>
          </a:p>
          <a:p>
            <a:pPr fontAlgn="base"/>
            <a:r>
              <a:rPr lang="en-US" dirty="0" err="1" smtClean="0"/>
              <a:t>Responsivo</a:t>
            </a:r>
            <a:endParaRPr lang="en-US" dirty="0" smtClean="0"/>
          </a:p>
          <a:p>
            <a:pPr fontAlgn="base"/>
            <a:r>
              <a:rPr lang="en-US" dirty="0" smtClean="0"/>
              <a:t>Ideal para desktops e mobile</a:t>
            </a:r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9009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 com Angular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Infelizmente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possui</a:t>
            </a:r>
            <a:r>
              <a:rPr lang="en-US" dirty="0" smtClean="0"/>
              <a:t> </a:t>
            </a:r>
            <a:r>
              <a:rPr lang="en-US" dirty="0" err="1" smtClean="0"/>
              <a:t>diretivas</a:t>
            </a:r>
            <a:r>
              <a:rPr lang="en-US" dirty="0" smtClean="0"/>
              <a:t> para o angular</a:t>
            </a:r>
          </a:p>
          <a:p>
            <a:pPr fontAlgn="base"/>
            <a:r>
              <a:rPr lang="en-US" dirty="0" err="1" smtClean="0"/>
              <a:t>faz</a:t>
            </a:r>
            <a:r>
              <a:rPr lang="en-US" dirty="0" smtClean="0"/>
              <a:t> </a:t>
            </a:r>
            <a:r>
              <a:rPr lang="en-US" dirty="0" err="1" smtClean="0"/>
              <a:t>uso</a:t>
            </a:r>
            <a:r>
              <a:rPr lang="en-US" dirty="0" smtClean="0"/>
              <a:t> do </a:t>
            </a:r>
            <a:r>
              <a:rPr lang="en-US" dirty="0" err="1" smtClean="0"/>
              <a:t>jquery</a:t>
            </a:r>
            <a:endParaRPr lang="en-US" dirty="0" smtClean="0"/>
          </a:p>
          <a:p>
            <a:pPr fontAlgn="base"/>
            <a:r>
              <a:rPr lang="en-US" dirty="0"/>
              <a:t>https://github.com/krescruz/angular-materialize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7629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Utilizando</a:t>
            </a:r>
            <a:r>
              <a:rPr lang="en-US" smtClean="0"/>
              <a:t> materialize </a:t>
            </a:r>
            <a:r>
              <a:rPr lang="en-US" dirty="0" smtClean="0"/>
              <a:t>com angular</a:t>
            </a:r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4255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65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Bebas Neue</vt:lpstr>
      <vt:lpstr>FFF Tusj</vt:lpstr>
      <vt:lpstr>Tema do Office</vt:lpstr>
      <vt:lpstr>Módulo 10</vt:lpstr>
      <vt:lpstr>Módulo 10 - Agenda</vt:lpstr>
      <vt:lpstr>Frameworks CSS</vt:lpstr>
      <vt:lpstr>Materialize</vt:lpstr>
      <vt:lpstr>Uso com Angular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84</cp:revision>
  <dcterms:created xsi:type="dcterms:W3CDTF">2015-02-23T22:14:06Z</dcterms:created>
  <dcterms:modified xsi:type="dcterms:W3CDTF">2015-06-20T12:59:26Z</dcterms:modified>
</cp:coreProperties>
</file>