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14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Frameworks CSS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10 -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10 – Frameworks CSS</a:t>
            </a:r>
          </a:p>
          <a:p>
            <a:pPr lvl="1" fontAlgn="base"/>
            <a:r>
              <a:rPr lang="pt-BR" dirty="0" err="1"/>
              <a:t>Bootstrap</a:t>
            </a:r>
            <a:endParaRPr lang="pt-BR" dirty="0"/>
          </a:p>
          <a:p>
            <a:pPr lvl="1" fontAlgn="base"/>
            <a:r>
              <a:rPr lang="pt-BR" dirty="0"/>
              <a:t>Materialize</a:t>
            </a:r>
          </a:p>
          <a:p>
            <a:pPr lvl="1" fontAlgn="base"/>
            <a:r>
              <a:rPr lang="pt-BR" dirty="0"/>
              <a:t>Material design</a:t>
            </a:r>
          </a:p>
          <a:p>
            <a:pPr lvl="1" fontAlgn="base"/>
            <a:r>
              <a:rPr lang="pt-BR" dirty="0" err="1"/>
              <a:t>Bootstrap</a:t>
            </a:r>
            <a:r>
              <a:rPr lang="pt-BR" dirty="0"/>
              <a:t> </a:t>
            </a:r>
            <a:r>
              <a:rPr lang="pt-BR" dirty="0" err="1"/>
              <a:t>directives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Frameworks CSS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10 – Aula 3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Implementação</a:t>
            </a:r>
            <a:r>
              <a:rPr lang="en-US" dirty="0" smtClean="0"/>
              <a:t> da interface da google/android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/html</a:t>
            </a:r>
          </a:p>
          <a:p>
            <a:pPr fontAlgn="base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simples de </a:t>
            </a:r>
            <a:r>
              <a:rPr lang="en-US" dirty="0" err="1" smtClean="0"/>
              <a:t>utilizAr</a:t>
            </a:r>
            <a:endParaRPr lang="en-US" dirty="0" smtClean="0"/>
          </a:p>
          <a:p>
            <a:pPr fontAlgn="base"/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leve</a:t>
            </a:r>
            <a:r>
              <a:rPr lang="en-US" dirty="0" smtClean="0"/>
              <a:t> e </a:t>
            </a:r>
            <a:r>
              <a:rPr lang="en-US" dirty="0" err="1" smtClean="0"/>
              <a:t>otimizado</a:t>
            </a:r>
            <a:r>
              <a:rPr lang="en-US" dirty="0" smtClean="0"/>
              <a:t> para mobile</a:t>
            </a:r>
          </a:p>
          <a:p>
            <a:pPr fontAlgn="base"/>
            <a:r>
              <a:rPr lang="en-US" dirty="0" err="1" smtClean="0"/>
              <a:t>Não</a:t>
            </a:r>
            <a:r>
              <a:rPr lang="en-US" dirty="0" smtClean="0"/>
              <a:t> é cross-browser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com Angular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Totalmente</a:t>
            </a:r>
            <a:r>
              <a:rPr lang="en-US" dirty="0" smtClean="0"/>
              <a:t> livre de </a:t>
            </a:r>
            <a:r>
              <a:rPr lang="en-US" dirty="0" err="1" smtClean="0"/>
              <a:t>jquery</a:t>
            </a:r>
            <a:r>
              <a:rPr lang="en-US" dirty="0" smtClean="0"/>
              <a:t> e </a:t>
            </a:r>
            <a:r>
              <a:rPr lang="en-US" dirty="0" err="1" smtClean="0"/>
              <a:t>compatível</a:t>
            </a:r>
            <a:r>
              <a:rPr lang="en-US" dirty="0" smtClean="0"/>
              <a:t> com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fontAlgn="base"/>
            <a:r>
              <a:rPr lang="en-US" dirty="0"/>
              <a:t>https://</a:t>
            </a:r>
            <a:r>
              <a:rPr lang="en-US" dirty="0" smtClean="0"/>
              <a:t>material.angularjs.org</a:t>
            </a:r>
          </a:p>
        </p:txBody>
      </p:sp>
    </p:spTree>
    <p:extLst>
      <p:ext uri="{BB962C8B-B14F-4D97-AF65-F5344CB8AC3E}">
        <p14:creationId xmlns:p14="http://schemas.microsoft.com/office/powerpoint/2010/main" val="597629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Utilizando</a:t>
            </a:r>
            <a:r>
              <a:rPr lang="en-US" dirty="0" smtClean="0"/>
              <a:t> material com angular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67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10</vt:lpstr>
      <vt:lpstr>Módulo 10 - Agenda</vt:lpstr>
      <vt:lpstr>Frameworks CSS</vt:lpstr>
      <vt:lpstr>Material </vt:lpstr>
      <vt:lpstr>Uso com Angular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84</cp:revision>
  <dcterms:created xsi:type="dcterms:W3CDTF">2015-02-23T22:14:06Z</dcterms:created>
  <dcterms:modified xsi:type="dcterms:W3CDTF">2015-06-20T13:19:15Z</dcterms:modified>
</cp:coreProperties>
</file>