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7" r:id="rId6"/>
    <p:sldId id="37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Frameworks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10 -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10 – Frameworks CSS</a:t>
            </a:r>
          </a:p>
          <a:p>
            <a:pPr lvl="1" fontAlgn="base"/>
            <a:r>
              <a:rPr lang="pt-BR" dirty="0" err="1"/>
              <a:t>Bootstrap</a:t>
            </a:r>
            <a:endParaRPr lang="pt-BR" dirty="0"/>
          </a:p>
          <a:p>
            <a:pPr lvl="1" fontAlgn="base"/>
            <a:r>
              <a:rPr lang="pt-BR" dirty="0"/>
              <a:t>Materialize</a:t>
            </a:r>
          </a:p>
          <a:p>
            <a:pPr lvl="1" fontAlgn="base"/>
            <a:r>
              <a:rPr lang="pt-BR" dirty="0"/>
              <a:t>Material design</a:t>
            </a:r>
          </a:p>
          <a:p>
            <a:pPr lvl="1" fontAlgn="base"/>
            <a:r>
              <a:rPr lang="pt-BR" dirty="0" err="1"/>
              <a:t>Bootstrap</a:t>
            </a:r>
            <a:r>
              <a:rPr lang="pt-BR" dirty="0"/>
              <a:t> </a:t>
            </a:r>
            <a:r>
              <a:rPr lang="pt-BR" dirty="0" err="1"/>
              <a:t>directives</a:t>
            </a:r>
            <a:endParaRPr lang="pt-BR" dirty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Frameworks CSS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10 – Aula 4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UI </a:t>
            </a:r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Implementação</a:t>
            </a:r>
            <a:r>
              <a:rPr lang="en-US" dirty="0" smtClean="0"/>
              <a:t> do bootstrap </a:t>
            </a:r>
            <a:r>
              <a:rPr lang="en-US" dirty="0" err="1" smtClean="0"/>
              <a:t>otimizado</a:t>
            </a:r>
            <a:r>
              <a:rPr lang="en-US" dirty="0" smtClean="0"/>
              <a:t> para angular</a:t>
            </a:r>
          </a:p>
          <a:p>
            <a:pPr fontAlgn="base"/>
            <a:r>
              <a:rPr lang="en-US" dirty="0" err="1" smtClean="0"/>
              <a:t>Não</a:t>
            </a:r>
            <a:r>
              <a:rPr lang="en-US" dirty="0" smtClean="0"/>
              <a:t> tem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funcionalidades</a:t>
            </a:r>
            <a:r>
              <a:rPr lang="en-US" dirty="0" smtClean="0"/>
              <a:t> do bootstrap</a:t>
            </a:r>
          </a:p>
          <a:p>
            <a:pPr fontAlgn="base"/>
            <a:r>
              <a:rPr lang="en-US" dirty="0" smtClean="0"/>
              <a:t>Total </a:t>
            </a:r>
            <a:r>
              <a:rPr lang="en-US" dirty="0" err="1" smtClean="0"/>
              <a:t>manipulação</a:t>
            </a:r>
            <a:r>
              <a:rPr lang="en-US" dirty="0" smtClean="0"/>
              <a:t> do </a:t>
            </a:r>
            <a:r>
              <a:rPr lang="en-US" dirty="0" err="1" smtClean="0"/>
              <a:t>dom</a:t>
            </a:r>
            <a:r>
              <a:rPr lang="en-US" dirty="0" smtClean="0"/>
              <a:t> via angular</a:t>
            </a:r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com Angular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Totalmente</a:t>
            </a:r>
            <a:r>
              <a:rPr lang="en-US" dirty="0" smtClean="0"/>
              <a:t> livre de </a:t>
            </a:r>
            <a:r>
              <a:rPr lang="en-US" dirty="0" err="1" smtClean="0"/>
              <a:t>jquery</a:t>
            </a:r>
            <a:r>
              <a:rPr lang="en-US" dirty="0" smtClean="0"/>
              <a:t> e </a:t>
            </a:r>
            <a:r>
              <a:rPr lang="en-US" dirty="0" err="1" smtClean="0"/>
              <a:t>compatível</a:t>
            </a:r>
            <a:r>
              <a:rPr lang="en-US" dirty="0" smtClean="0"/>
              <a:t> com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fontAlgn="base"/>
            <a:r>
              <a:rPr lang="en-US" dirty="0"/>
              <a:t>https://angular-ui.github.io/bootstrap/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7629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smtClean="0"/>
              <a:t>UI bootstrap </a:t>
            </a:r>
            <a:r>
              <a:rPr lang="en-US" dirty="0" smtClean="0"/>
              <a:t>com angular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25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68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Bebas Neue</vt:lpstr>
      <vt:lpstr>FFF Tusj</vt:lpstr>
      <vt:lpstr>Tema do Office</vt:lpstr>
      <vt:lpstr>Módulo 10</vt:lpstr>
      <vt:lpstr>Módulo 10 - Agenda</vt:lpstr>
      <vt:lpstr>Frameworks CSS</vt:lpstr>
      <vt:lpstr>UI Bootstrap</vt:lpstr>
      <vt:lpstr>Uso com Angular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83</cp:revision>
  <dcterms:created xsi:type="dcterms:W3CDTF">2015-02-23T22:14:06Z</dcterms:created>
  <dcterms:modified xsi:type="dcterms:W3CDTF">2015-06-12T23:56:31Z</dcterms:modified>
</cp:coreProperties>
</file>