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11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11 – infraestrutura</a:t>
            </a:r>
          </a:p>
          <a:p>
            <a:pPr lvl="1" fontAlgn="base"/>
            <a:r>
              <a:rPr lang="pt-BR" b="1" dirty="0" err="1"/>
              <a:t>Minificando</a:t>
            </a:r>
            <a:r>
              <a:rPr lang="pt-BR" b="1" dirty="0"/>
              <a:t> os arquivos</a:t>
            </a:r>
          </a:p>
          <a:p>
            <a:pPr lvl="1" fontAlgn="base"/>
            <a:r>
              <a:rPr lang="pt-BR" b="1" dirty="0"/>
              <a:t>Ofuscando os </a:t>
            </a:r>
            <a:r>
              <a:rPr lang="pt-BR" b="1" dirty="0" err="1"/>
              <a:t>javascripts</a:t>
            </a:r>
            <a:endParaRPr lang="pt-BR" b="1" dirty="0"/>
          </a:p>
          <a:p>
            <a:pPr lvl="1" fontAlgn="base"/>
            <a:r>
              <a:rPr lang="pt-BR" b="1" dirty="0"/>
              <a:t>Melhorando a publicação e desenvolvimento do seu projeto front-</a:t>
            </a:r>
            <a:r>
              <a:rPr lang="pt-BR" b="1" dirty="0" err="1"/>
              <a:t>end</a:t>
            </a:r>
            <a:endParaRPr lang="pt-BR" b="1" dirty="0"/>
          </a:p>
          <a:p>
            <a:pPr lvl="1" fontAlgn="base"/>
            <a:r>
              <a:rPr lang="pt-BR" b="1" dirty="0"/>
              <a:t>Publicando a aplicação no </a:t>
            </a:r>
            <a:r>
              <a:rPr lang="pt-BR" b="1" dirty="0" err="1"/>
              <a:t>azure</a:t>
            </a:r>
            <a:endParaRPr lang="pt-BR" b="1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11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Minificando</a:t>
            </a:r>
            <a:r>
              <a:rPr lang="pt-BR" dirty="0" smtClean="0"/>
              <a:t> arquivos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 browser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identado</a:t>
            </a:r>
            <a:r>
              <a:rPr lang="en-US" dirty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de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endParaRPr lang="en-US" dirty="0" smtClean="0"/>
          </a:p>
          <a:p>
            <a:pPr fontAlgn="base"/>
            <a:r>
              <a:rPr lang="en-US" dirty="0" err="1" smtClean="0"/>
              <a:t>Diminuir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e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requisições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a performance</a:t>
            </a:r>
          </a:p>
          <a:p>
            <a:pPr fontAlgn="base"/>
            <a:r>
              <a:rPr lang="en-US" dirty="0" smtClean="0"/>
              <a:t>O browser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6 </a:t>
            </a:r>
            <a:r>
              <a:rPr lang="en-US" dirty="0" err="1" smtClean="0"/>
              <a:t>requisições</a:t>
            </a:r>
            <a:r>
              <a:rPr lang="en-US" dirty="0" smtClean="0"/>
              <a:t> </a:t>
            </a:r>
            <a:r>
              <a:rPr lang="en-US" dirty="0" err="1" smtClean="0"/>
              <a:t>simultâneas</a:t>
            </a:r>
            <a:endParaRPr lang="en-US" dirty="0" smtClean="0"/>
          </a:p>
          <a:p>
            <a:pPr fontAlgn="base"/>
            <a:r>
              <a:rPr lang="en-US" dirty="0" smtClean="0"/>
              <a:t>Grunt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cssmin</a:t>
            </a:r>
            <a:endParaRPr lang="en-US" dirty="0" smtClean="0"/>
          </a:p>
          <a:p>
            <a:pPr lvl="1" fontAlgn="base"/>
            <a:r>
              <a:rPr lang="en-US" dirty="0" smtClean="0"/>
              <a:t>Grunt-</a:t>
            </a:r>
            <a:r>
              <a:rPr lang="en-US" dirty="0" err="1" smtClean="0"/>
              <a:t>contrib</a:t>
            </a:r>
            <a:r>
              <a:rPr lang="en-US" dirty="0" smtClean="0"/>
              <a:t>-</a:t>
            </a:r>
            <a:r>
              <a:rPr lang="en-US" dirty="0" err="1" smtClean="0"/>
              <a:t>cssmin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Minificando</a:t>
            </a:r>
            <a:r>
              <a:rPr lang="en-US" dirty="0" smtClean="0"/>
              <a:t> e </a:t>
            </a:r>
            <a:r>
              <a:rPr lang="en-US" dirty="0" err="1" smtClean="0"/>
              <a:t>agrupando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11</vt:lpstr>
      <vt:lpstr>Módulo 11 - Agenda</vt:lpstr>
      <vt:lpstr>Infraestrutura</vt:lpstr>
      <vt:lpstr>Minificando arquivos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2015-06-12T23:41:32Z</dcterms:modified>
</cp:coreProperties>
</file>