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infraestrutura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11 -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11 – infraestrutura</a:t>
            </a:r>
          </a:p>
          <a:p>
            <a:pPr lvl="1" fontAlgn="base"/>
            <a:r>
              <a:rPr lang="pt-BR" b="1" dirty="0" err="1"/>
              <a:t>Minificando</a:t>
            </a:r>
            <a:r>
              <a:rPr lang="pt-BR" b="1" dirty="0"/>
              <a:t> os arquivos</a:t>
            </a:r>
          </a:p>
          <a:p>
            <a:pPr lvl="1" fontAlgn="base"/>
            <a:r>
              <a:rPr lang="pt-BR" b="1" dirty="0"/>
              <a:t>Ofuscando os </a:t>
            </a:r>
            <a:r>
              <a:rPr lang="pt-BR" b="1" dirty="0" err="1"/>
              <a:t>javascripts</a:t>
            </a:r>
            <a:endParaRPr lang="pt-BR" b="1" dirty="0"/>
          </a:p>
          <a:p>
            <a:pPr lvl="1" fontAlgn="base"/>
            <a:r>
              <a:rPr lang="pt-BR" b="1" dirty="0"/>
              <a:t>Melhorando a publicação e desenvolvimento do seu projeto front-</a:t>
            </a:r>
            <a:r>
              <a:rPr lang="pt-BR" b="1" dirty="0" err="1"/>
              <a:t>end</a:t>
            </a:r>
            <a:endParaRPr lang="pt-BR" b="1" dirty="0"/>
          </a:p>
          <a:p>
            <a:pPr lvl="1" fontAlgn="base"/>
            <a:r>
              <a:rPr lang="pt-BR" b="1" dirty="0"/>
              <a:t>Publicando a aplicação no </a:t>
            </a:r>
            <a:r>
              <a:rPr lang="pt-BR" b="1" dirty="0" err="1"/>
              <a:t>azure</a:t>
            </a:r>
            <a:endParaRPr lang="pt-BR" b="1" dirty="0"/>
          </a:p>
          <a:p>
            <a:pPr marL="457200" lvl="1" indent="0" fontAlgn="base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Infraestrutura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11 – Aula </a:t>
            </a:r>
            <a:r>
              <a:rPr lang="pt-BR" dirty="0" smtClean="0"/>
              <a:t>2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Ofuscando o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Além</a:t>
            </a:r>
            <a:r>
              <a:rPr lang="en-US" dirty="0" smtClean="0"/>
              <a:t> dos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agrupados</a:t>
            </a:r>
            <a:r>
              <a:rPr lang="en-US" dirty="0" smtClean="0"/>
              <a:t> e </a:t>
            </a:r>
            <a:r>
              <a:rPr lang="en-US" dirty="0" err="1" smtClean="0"/>
              <a:t>minificados</a:t>
            </a:r>
            <a:endParaRPr lang="en-US" dirty="0" smtClean="0"/>
          </a:p>
          <a:p>
            <a:pPr fontAlgn="base"/>
            <a:r>
              <a:rPr lang="en-US" dirty="0" smtClean="0"/>
              <a:t>Uma boa </a:t>
            </a:r>
            <a:r>
              <a:rPr lang="en-US" dirty="0" err="1" smtClean="0"/>
              <a:t>escrita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influencia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ofuscação</a:t>
            </a:r>
            <a:r>
              <a:rPr lang="en-US" dirty="0" smtClean="0"/>
              <a:t> dos </a:t>
            </a:r>
            <a:r>
              <a:rPr lang="en-US" dirty="0" err="1" smtClean="0"/>
              <a:t>arquivos</a:t>
            </a:r>
            <a:endParaRPr lang="en-US" dirty="0" smtClean="0"/>
          </a:p>
          <a:p>
            <a:pPr fontAlgn="base"/>
            <a:r>
              <a:rPr lang="en-US" dirty="0" smtClean="0"/>
              <a:t>É </a:t>
            </a:r>
            <a:r>
              <a:rPr lang="en-US" dirty="0" err="1" smtClean="0"/>
              <a:t>extremamente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ofuscar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se tem </a:t>
            </a:r>
            <a:r>
              <a:rPr lang="en-US" dirty="0" err="1" smtClean="0"/>
              <a:t>muita</a:t>
            </a:r>
            <a:r>
              <a:rPr lang="en-US" dirty="0" smtClean="0"/>
              <a:t> </a:t>
            </a:r>
            <a:r>
              <a:rPr lang="en-US" dirty="0" err="1" smtClean="0"/>
              <a:t>manipulação</a:t>
            </a:r>
            <a:r>
              <a:rPr lang="en-US" dirty="0" smtClean="0"/>
              <a:t> no front-end</a:t>
            </a:r>
          </a:p>
          <a:p>
            <a:pPr fontAlgn="base"/>
            <a:r>
              <a:rPr lang="en-US" dirty="0" smtClean="0"/>
              <a:t>O grunt tem um plugin </a:t>
            </a:r>
            <a:r>
              <a:rPr lang="en-US" dirty="0" err="1" smtClean="0"/>
              <a:t>uglify</a:t>
            </a:r>
            <a:endParaRPr lang="en-US" dirty="0" smtClean="0"/>
          </a:p>
          <a:p>
            <a:pPr lvl="1" fontAlgn="base"/>
            <a:r>
              <a:rPr lang="en-US" dirty="0" smtClean="0"/>
              <a:t>Grunt-</a:t>
            </a:r>
            <a:r>
              <a:rPr lang="en-US" dirty="0" err="1" smtClean="0"/>
              <a:t>contrib</a:t>
            </a:r>
            <a:r>
              <a:rPr lang="en-US" dirty="0" smtClean="0"/>
              <a:t>-</a:t>
            </a:r>
            <a:r>
              <a:rPr lang="en-US" dirty="0" err="1" smtClean="0"/>
              <a:t>uglify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Minificando</a:t>
            </a:r>
            <a:r>
              <a:rPr lang="en-US" dirty="0" smtClean="0"/>
              <a:t> e </a:t>
            </a:r>
            <a:r>
              <a:rPr lang="en-US" dirty="0" err="1" smtClean="0"/>
              <a:t>agrupando</a:t>
            </a:r>
            <a:r>
              <a:rPr lang="en-US" dirty="0" smtClean="0"/>
              <a:t> </a:t>
            </a:r>
            <a:r>
              <a:rPr lang="en-US" dirty="0" err="1" smtClean="0"/>
              <a:t>arquivos</a:t>
            </a:r>
            <a:r>
              <a:rPr lang="en-US" dirty="0" smtClean="0"/>
              <a:t> </a:t>
            </a:r>
            <a:r>
              <a:rPr lang="en-US" smtClean="0"/>
              <a:t>js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5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88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11</vt:lpstr>
      <vt:lpstr>Módulo 11 - Agenda</vt:lpstr>
      <vt:lpstr>Infraestrutura</vt:lpstr>
      <vt:lpstr>Ofuscando o Javascript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82</cp:revision>
  <dcterms:created xsi:type="dcterms:W3CDTF">2015-02-23T22:14:06Z</dcterms:created>
  <dcterms:modified xsi:type="dcterms:W3CDTF">2015-06-12T23:43:44Z</dcterms:modified>
</cp:coreProperties>
</file>