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11 – infraestrutura</a:t>
            </a:r>
          </a:p>
          <a:p>
            <a:pPr lvl="1" fontAlgn="base"/>
            <a:r>
              <a:rPr lang="pt-BR" b="1" dirty="0" err="1"/>
              <a:t>Minificando</a:t>
            </a:r>
            <a:r>
              <a:rPr lang="pt-BR" b="1" dirty="0"/>
              <a:t> os arquivos</a:t>
            </a:r>
          </a:p>
          <a:p>
            <a:pPr lvl="1" fontAlgn="base"/>
            <a:r>
              <a:rPr lang="pt-BR" b="1" dirty="0"/>
              <a:t>Ofuscando os </a:t>
            </a:r>
            <a:r>
              <a:rPr lang="pt-BR" b="1" dirty="0" err="1"/>
              <a:t>javascripts</a:t>
            </a:r>
            <a:endParaRPr lang="pt-BR" b="1" dirty="0"/>
          </a:p>
          <a:p>
            <a:pPr lvl="1" fontAlgn="base"/>
            <a:r>
              <a:rPr lang="pt-BR" b="1" dirty="0"/>
              <a:t>Melhorando a publicação e desenvolvimento do seu projeto front-</a:t>
            </a:r>
            <a:r>
              <a:rPr lang="pt-BR" b="1" dirty="0" err="1"/>
              <a:t>end</a:t>
            </a:r>
            <a:endParaRPr lang="pt-BR" b="1" dirty="0"/>
          </a:p>
          <a:p>
            <a:pPr lvl="1" fontAlgn="base"/>
            <a:r>
              <a:rPr lang="pt-BR" b="1" dirty="0"/>
              <a:t>Publicando a aplicação no </a:t>
            </a:r>
            <a:r>
              <a:rPr lang="pt-BR" b="1" dirty="0" err="1"/>
              <a:t>azure</a:t>
            </a:r>
            <a:endParaRPr lang="pt-BR" b="1" dirty="0"/>
          </a:p>
          <a:p>
            <a:pPr marL="457200" lvl="1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Melhorando a publicação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publicar</a:t>
            </a:r>
            <a:r>
              <a:rPr lang="en-US" dirty="0" smtClean="0"/>
              <a:t> a pasta </a:t>
            </a:r>
            <a:r>
              <a:rPr lang="en-US" dirty="0" err="1" smtClean="0"/>
              <a:t>bower_components</a:t>
            </a:r>
            <a:endParaRPr lang="en-US" dirty="0" smtClean="0"/>
          </a:p>
          <a:p>
            <a:pPr fontAlgn="base"/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publicar</a:t>
            </a:r>
            <a:r>
              <a:rPr lang="en-US" dirty="0" smtClean="0"/>
              <a:t> a pasta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fontAlgn="base"/>
            <a:r>
              <a:rPr lang="en-US" dirty="0" smtClean="0"/>
              <a:t>Se </a:t>
            </a:r>
            <a:r>
              <a:rPr lang="en-US" dirty="0" err="1" smtClean="0"/>
              <a:t>preciso</a:t>
            </a:r>
            <a:r>
              <a:rPr lang="en-US" dirty="0" smtClean="0"/>
              <a:t>, </a:t>
            </a:r>
            <a:r>
              <a:rPr lang="en-US" dirty="0" err="1" smtClean="0"/>
              <a:t>manter</a:t>
            </a:r>
            <a:r>
              <a:rPr lang="en-US" dirty="0" smtClean="0"/>
              <a:t> a pasta app for a da </a:t>
            </a:r>
            <a:r>
              <a:rPr lang="en-US" dirty="0" err="1" smtClean="0"/>
              <a:t>wwwroot</a:t>
            </a:r>
            <a:endParaRPr lang="en-US" dirty="0" smtClean="0"/>
          </a:p>
          <a:p>
            <a:pPr fontAlgn="base"/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para </a:t>
            </a:r>
            <a:r>
              <a:rPr lang="en-US" dirty="0" err="1" smtClean="0"/>
              <a:t>trabalhar</a:t>
            </a:r>
            <a:r>
              <a:rPr lang="en-US" dirty="0" smtClean="0"/>
              <a:t> antes </a:t>
            </a:r>
            <a:r>
              <a:rPr lang="en-US" dirty="0" err="1" smtClean="0"/>
              <a:t>deve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 – 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1" fontAlgn="base"/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 – bower install</a:t>
            </a:r>
          </a:p>
          <a:p>
            <a:pPr lvl="1" fontAlgn="base"/>
            <a:r>
              <a:rPr lang="en-US" dirty="0" err="1" smtClean="0"/>
              <a:t>Executar</a:t>
            </a:r>
            <a:r>
              <a:rPr lang="en-US" dirty="0" smtClean="0"/>
              <a:t> as </a:t>
            </a:r>
            <a:r>
              <a:rPr lang="en-US" dirty="0" err="1" smtClean="0"/>
              <a:t>tarefas</a:t>
            </a:r>
            <a:r>
              <a:rPr lang="en-US" dirty="0" smtClean="0"/>
              <a:t> do grunt – grunt *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endParaRPr lang="en-US" dirty="0" smtClean="0"/>
          </a:p>
          <a:p>
            <a:pPr fontAlgn="base"/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consumo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versionador</a:t>
            </a:r>
            <a:endParaRPr lang="en-US" dirty="0" smtClean="0"/>
          </a:p>
          <a:p>
            <a:pPr fontAlgn="base"/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versões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r>
              <a:rPr lang="en-US" dirty="0" smtClean="0"/>
              <a:t>/</a:t>
            </a:r>
            <a:r>
              <a:rPr lang="en-US" dirty="0" err="1" smtClean="0"/>
              <a:t>módulos</a:t>
            </a:r>
            <a:endParaRPr lang="en-US" dirty="0" smtClean="0"/>
          </a:p>
          <a:p>
            <a:pPr fontAlgn="base"/>
            <a:r>
              <a:rPr lang="en-US" dirty="0" smtClean="0"/>
              <a:t>Cross-</a:t>
            </a:r>
            <a:r>
              <a:rPr lang="en-US" dirty="0" err="1" smtClean="0"/>
              <a:t>plataform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96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publicada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112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11</vt:lpstr>
      <vt:lpstr>Módulo 11 - Agenda</vt:lpstr>
      <vt:lpstr>Infraestrutura</vt:lpstr>
      <vt:lpstr>Melhorando a publicação</vt:lpstr>
      <vt:lpstr>Vantagens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83</cp:revision>
  <dcterms:created xsi:type="dcterms:W3CDTF">2015-02-23T22:14:06Z</dcterms:created>
  <dcterms:modified xsi:type="dcterms:W3CDTF">2015-06-12T23:47:04Z</dcterms:modified>
</cp:coreProperties>
</file>