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7" r:id="rId6"/>
    <p:sldId id="37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infraestrutura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11 -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11 – infraestrutura</a:t>
            </a:r>
          </a:p>
          <a:p>
            <a:pPr lvl="1" fontAlgn="base"/>
            <a:r>
              <a:rPr lang="pt-BR" b="1" dirty="0" err="1"/>
              <a:t>Minificando</a:t>
            </a:r>
            <a:r>
              <a:rPr lang="pt-BR" b="1" dirty="0"/>
              <a:t> os arquivos</a:t>
            </a:r>
          </a:p>
          <a:p>
            <a:pPr lvl="1" fontAlgn="base"/>
            <a:r>
              <a:rPr lang="pt-BR" b="1" dirty="0"/>
              <a:t>Ofuscando os </a:t>
            </a:r>
            <a:r>
              <a:rPr lang="pt-BR" b="1" dirty="0" err="1"/>
              <a:t>javascripts</a:t>
            </a:r>
            <a:endParaRPr lang="pt-BR" b="1" dirty="0"/>
          </a:p>
          <a:p>
            <a:pPr lvl="1" fontAlgn="base"/>
            <a:r>
              <a:rPr lang="pt-BR" b="1" dirty="0"/>
              <a:t>Melhorando a publicação e desenvolvimento do seu projeto front-</a:t>
            </a:r>
            <a:r>
              <a:rPr lang="pt-BR" b="1" dirty="0" err="1"/>
              <a:t>end</a:t>
            </a:r>
            <a:endParaRPr lang="pt-BR" b="1" dirty="0"/>
          </a:p>
          <a:p>
            <a:pPr lvl="1" fontAlgn="base"/>
            <a:r>
              <a:rPr lang="pt-BR" b="1" dirty="0"/>
              <a:t>Publicando a aplicação no </a:t>
            </a:r>
            <a:r>
              <a:rPr lang="pt-BR" b="1" dirty="0" err="1"/>
              <a:t>azure</a:t>
            </a:r>
            <a:endParaRPr lang="pt-BR" b="1" dirty="0"/>
          </a:p>
          <a:p>
            <a:pPr marL="457200" lvl="1" indent="0" fontAlgn="base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Infraestrutura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11 – Aula </a:t>
            </a:r>
            <a:r>
              <a:rPr lang="pt-BR" dirty="0" smtClean="0"/>
              <a:t>4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Publicando a aplicação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Azure websites é o </a:t>
            </a:r>
            <a:r>
              <a:rPr lang="en-US" dirty="0" err="1" smtClean="0"/>
              <a:t>meio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simples</a:t>
            </a:r>
          </a:p>
          <a:p>
            <a:pPr fontAlgn="base"/>
            <a:r>
              <a:rPr lang="en-US" dirty="0" err="1" smtClean="0"/>
              <a:t>Acessível</a:t>
            </a:r>
            <a:r>
              <a:rPr lang="en-US" dirty="0" smtClean="0"/>
              <a:t> via ftp</a:t>
            </a:r>
          </a:p>
          <a:p>
            <a:pPr fontAlgn="base"/>
            <a:r>
              <a:rPr lang="en-US" dirty="0" err="1" smtClean="0"/>
              <a:t>Escalável</a:t>
            </a:r>
            <a:r>
              <a:rPr lang="en-US" dirty="0" smtClean="0"/>
              <a:t>*</a:t>
            </a:r>
          </a:p>
          <a:p>
            <a:pPr fontAlgn="base"/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acessar</a:t>
            </a:r>
            <a:r>
              <a:rPr lang="en-US" dirty="0" smtClean="0"/>
              <a:t> via ftp e </a:t>
            </a:r>
            <a:r>
              <a:rPr lang="en-US" dirty="0" err="1" smtClean="0"/>
              <a:t>publicar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Publicando a aplicação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Cloud services</a:t>
            </a:r>
          </a:p>
          <a:p>
            <a:pPr fontAlgn="base"/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publicado</a:t>
            </a:r>
            <a:r>
              <a:rPr lang="en-US" dirty="0" smtClean="0"/>
              <a:t> com </a:t>
            </a:r>
            <a:r>
              <a:rPr lang="en-US" dirty="0" err="1" smtClean="0"/>
              <a:t>auxílio</a:t>
            </a:r>
            <a:r>
              <a:rPr lang="en-US" dirty="0" smtClean="0"/>
              <a:t> do visual studio</a:t>
            </a:r>
          </a:p>
          <a:p>
            <a:pPr fontAlgn="base"/>
            <a:r>
              <a:rPr lang="en-US" dirty="0" err="1" smtClean="0"/>
              <a:t>Escalável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vertical e horizontal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5020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Publicando</a:t>
            </a:r>
            <a:r>
              <a:rPr lang="en-US" dirty="0" smtClean="0"/>
              <a:t> a </a:t>
            </a:r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azure websites</a:t>
            </a:r>
          </a:p>
          <a:p>
            <a:pPr fontAlgn="base"/>
            <a:r>
              <a:rPr lang="en-US" dirty="0" err="1" smtClean="0"/>
              <a:t>Publicando</a:t>
            </a:r>
            <a:r>
              <a:rPr lang="en-US" dirty="0" smtClean="0"/>
              <a:t> a </a:t>
            </a:r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smtClean="0"/>
              <a:t>cloud service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25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91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Bebas Neue</vt:lpstr>
      <vt:lpstr>FFF Tusj</vt:lpstr>
      <vt:lpstr>Tema do Office</vt:lpstr>
      <vt:lpstr>Módulo 11</vt:lpstr>
      <vt:lpstr>Módulo 11 - Agenda</vt:lpstr>
      <vt:lpstr>Infraestrutura</vt:lpstr>
      <vt:lpstr>Publicando a aplicação</vt:lpstr>
      <vt:lpstr>Publicando a aplicação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84</cp:revision>
  <dcterms:created xsi:type="dcterms:W3CDTF">2015-02-23T22:14:06Z</dcterms:created>
  <dcterms:modified xsi:type="dcterms:W3CDTF">2015-06-12T23:49:18Z</dcterms:modified>
</cp:coreProperties>
</file>