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12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12 – Mobile</a:t>
            </a:r>
          </a:p>
          <a:p>
            <a:pPr lvl="1" fontAlgn="base"/>
            <a:r>
              <a:rPr lang="pt-BR" b="1" dirty="0"/>
              <a:t>Angular e </a:t>
            </a:r>
            <a:r>
              <a:rPr lang="pt-BR" b="1" dirty="0" err="1"/>
              <a:t>ionic</a:t>
            </a:r>
            <a:r>
              <a:rPr lang="pt-BR" b="1" dirty="0"/>
              <a:t> framework</a:t>
            </a:r>
          </a:p>
          <a:p>
            <a:pPr lvl="1" fontAlgn="base"/>
            <a:r>
              <a:rPr lang="pt-BR" b="1" dirty="0"/>
              <a:t>Angular e outros frameworks</a:t>
            </a:r>
          </a:p>
          <a:p>
            <a:pPr lvl="1" fontAlgn="base"/>
            <a:r>
              <a:rPr lang="pt-BR" b="1" dirty="0"/>
              <a:t>Empacotando a aplicação com </a:t>
            </a:r>
            <a:r>
              <a:rPr lang="pt-BR" b="1" dirty="0" err="1"/>
              <a:t>phonegap</a:t>
            </a:r>
            <a:endParaRPr lang="pt-BR" dirty="0"/>
          </a:p>
          <a:p>
            <a:pPr marL="457200" lvl="1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12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Ionic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Atualmente</a:t>
            </a:r>
            <a:r>
              <a:rPr lang="en-US" dirty="0" smtClean="0"/>
              <a:t> o </a:t>
            </a:r>
            <a:r>
              <a:rPr lang="en-US" dirty="0" err="1" smtClean="0"/>
              <a:t>melhor</a:t>
            </a:r>
            <a:r>
              <a:rPr lang="en-US" dirty="0" smtClean="0"/>
              <a:t> framework web mobile do Mercado</a:t>
            </a:r>
          </a:p>
          <a:p>
            <a:pPr fontAlgn="base"/>
            <a:r>
              <a:rPr lang="en-US" dirty="0" err="1" smtClean="0"/>
              <a:t>Leve</a:t>
            </a:r>
            <a:r>
              <a:rPr lang="en-US" dirty="0" smtClean="0"/>
              <a:t>, simples de </a:t>
            </a:r>
            <a:r>
              <a:rPr lang="en-US" dirty="0" err="1" smtClean="0"/>
              <a:t>utilizar</a:t>
            </a:r>
            <a:endParaRPr lang="en-US" dirty="0" smtClean="0"/>
          </a:p>
          <a:p>
            <a:pPr fontAlgn="base"/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endParaRPr lang="en-US" dirty="0" smtClean="0"/>
          </a:p>
          <a:p>
            <a:pPr fontAlgn="base"/>
            <a:r>
              <a:rPr lang="en-US" dirty="0" err="1" smtClean="0"/>
              <a:t>Fornece</a:t>
            </a:r>
            <a:r>
              <a:rPr lang="en-US" dirty="0" smtClean="0"/>
              <a:t> um framework </a:t>
            </a:r>
            <a:r>
              <a:rPr lang="en-US" dirty="0" err="1" smtClean="0"/>
              <a:t>css</a:t>
            </a:r>
            <a:r>
              <a:rPr lang="en-US" dirty="0" smtClean="0"/>
              <a:t> complete</a:t>
            </a:r>
          </a:p>
          <a:p>
            <a:pPr fontAlgn="base"/>
            <a:r>
              <a:rPr lang="en-US" dirty="0" err="1" smtClean="0"/>
              <a:t>Fornece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startup, build e server a </a:t>
            </a:r>
            <a:r>
              <a:rPr lang="en-US" dirty="0" err="1" smtClean="0"/>
              <a:t>aplicação</a:t>
            </a:r>
            <a:r>
              <a:rPr lang="en-US" dirty="0" smtClean="0"/>
              <a:t> local para testes</a:t>
            </a:r>
          </a:p>
          <a:p>
            <a:pPr fontAlgn="base"/>
            <a:r>
              <a:rPr lang="en-US" dirty="0" err="1" smtClean="0"/>
              <a:t>Adequa</a:t>
            </a:r>
            <a:r>
              <a:rPr lang="en-US" dirty="0" smtClean="0"/>
              <a:t> a interface para o visual </a:t>
            </a:r>
            <a:r>
              <a:rPr lang="en-US" dirty="0" err="1" smtClean="0"/>
              <a:t>nativo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app web mobile com </a:t>
            </a:r>
            <a:r>
              <a:rPr lang="en-US" smtClean="0"/>
              <a:t>ionic framework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83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12</vt:lpstr>
      <vt:lpstr>Módulo 12 - Agenda</vt:lpstr>
      <vt:lpstr>Mobile</vt:lpstr>
      <vt:lpstr>Ionic Framework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82</cp:revision>
  <dcterms:created xsi:type="dcterms:W3CDTF">2015-02-23T22:14:06Z</dcterms:created>
  <dcterms:modified xsi:type="dcterms:W3CDTF">2015-06-12T23:52:02Z</dcterms:modified>
</cp:coreProperties>
</file>