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12 – Mobile</a:t>
            </a:r>
          </a:p>
          <a:p>
            <a:pPr lvl="1" fontAlgn="base"/>
            <a:r>
              <a:rPr lang="pt-BR" b="1" dirty="0"/>
              <a:t>Angular e </a:t>
            </a:r>
            <a:r>
              <a:rPr lang="pt-BR" b="1" dirty="0" err="1"/>
              <a:t>ionic</a:t>
            </a:r>
            <a:r>
              <a:rPr lang="pt-BR" b="1" dirty="0"/>
              <a:t> framework</a:t>
            </a:r>
          </a:p>
          <a:p>
            <a:pPr lvl="1" fontAlgn="base"/>
            <a:r>
              <a:rPr lang="pt-BR" b="1" dirty="0"/>
              <a:t>Angular e outros frameworks</a:t>
            </a:r>
          </a:p>
          <a:p>
            <a:pPr lvl="1" fontAlgn="base"/>
            <a:r>
              <a:rPr lang="pt-BR" b="1" dirty="0"/>
              <a:t>Empacotando a aplicação com </a:t>
            </a:r>
            <a:r>
              <a:rPr lang="pt-BR" b="1" dirty="0" err="1"/>
              <a:t>phonegap</a:t>
            </a:r>
            <a:endParaRPr lang="pt-BR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12 – </a:t>
            </a:r>
            <a:r>
              <a:rPr lang="pt-BR" smtClean="0"/>
              <a:t>Aula </a:t>
            </a:r>
            <a:r>
              <a:rPr lang="pt-BR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Material design</a:t>
            </a:r>
          </a:p>
          <a:p>
            <a:pPr fontAlgn="base"/>
            <a:r>
              <a:rPr lang="en-US" dirty="0" smtClean="0"/>
              <a:t>Materialize</a:t>
            </a:r>
          </a:p>
          <a:p>
            <a:pPr fontAlgn="base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com bootstrap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12</vt:lpstr>
      <vt:lpstr>Módulo 12 - Agenda</vt:lpstr>
      <vt:lpstr>Mobile</vt:lpstr>
      <vt:lpstr>Outros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83</cp:revision>
  <dcterms:created xsi:type="dcterms:W3CDTF">2015-02-23T22:14:06Z</dcterms:created>
  <dcterms:modified xsi:type="dcterms:W3CDTF">2015-06-12T23:53:48Z</dcterms:modified>
</cp:coreProperties>
</file>