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12 – Mobile</a:t>
            </a:r>
          </a:p>
          <a:p>
            <a:pPr lvl="1" fontAlgn="base"/>
            <a:r>
              <a:rPr lang="pt-BR" b="1" dirty="0"/>
              <a:t>Angular e </a:t>
            </a:r>
            <a:r>
              <a:rPr lang="pt-BR" b="1" dirty="0" err="1"/>
              <a:t>ionic</a:t>
            </a:r>
            <a:r>
              <a:rPr lang="pt-BR" b="1" dirty="0"/>
              <a:t> framework</a:t>
            </a:r>
          </a:p>
          <a:p>
            <a:pPr lvl="1" fontAlgn="base"/>
            <a:r>
              <a:rPr lang="pt-BR" b="1" dirty="0"/>
              <a:t>Angular e outros frameworks</a:t>
            </a:r>
          </a:p>
          <a:p>
            <a:pPr lvl="1" fontAlgn="base"/>
            <a:r>
              <a:rPr lang="pt-BR" b="1" dirty="0"/>
              <a:t>Empacotando a aplicação com </a:t>
            </a:r>
            <a:r>
              <a:rPr lang="pt-BR" b="1" dirty="0" err="1"/>
              <a:t>phonegap</a:t>
            </a:r>
            <a:endParaRPr lang="pt-BR" dirty="0"/>
          </a:p>
          <a:p>
            <a:pPr marL="457200" lvl="1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12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Empacotando a aplicação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Windows Phone</a:t>
            </a:r>
          </a:p>
          <a:p>
            <a:pPr lvl="1" fontAlgn="base"/>
            <a:r>
              <a:rPr lang="en-US" dirty="0" err="1" smtClean="0"/>
              <a:t>Necessário</a:t>
            </a:r>
            <a:r>
              <a:rPr lang="en-US" dirty="0" smtClean="0"/>
              <a:t> o </a:t>
            </a:r>
            <a:r>
              <a:rPr lang="en-US" dirty="0" err="1" smtClean="0"/>
              <a:t>wp</a:t>
            </a:r>
            <a:r>
              <a:rPr lang="en-US" dirty="0" smtClean="0"/>
              <a:t> </a:t>
            </a:r>
            <a:r>
              <a:rPr lang="en-US" dirty="0" err="1" smtClean="0"/>
              <a:t>sdk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windows</a:t>
            </a:r>
          </a:p>
          <a:p>
            <a:pPr fontAlgn="base"/>
            <a:r>
              <a:rPr lang="en-US" dirty="0" smtClean="0"/>
              <a:t>Android</a:t>
            </a:r>
          </a:p>
          <a:p>
            <a:pPr lvl="1" fontAlgn="base"/>
            <a:r>
              <a:rPr lang="en-US" dirty="0" err="1" smtClean="0"/>
              <a:t>Necessário</a:t>
            </a:r>
            <a:r>
              <a:rPr lang="en-US" dirty="0" smtClean="0"/>
              <a:t> android </a:t>
            </a:r>
            <a:r>
              <a:rPr lang="en-US" dirty="0" err="1" smtClean="0"/>
              <a:t>sdk</a:t>
            </a:r>
            <a:r>
              <a:rPr lang="en-US" dirty="0" smtClean="0"/>
              <a:t> e </a:t>
            </a:r>
            <a:r>
              <a:rPr lang="en-US" dirty="0" err="1" smtClean="0"/>
              <a:t>qualquer</a:t>
            </a:r>
            <a:r>
              <a:rPr lang="en-US" dirty="0" smtClean="0"/>
              <a:t> so</a:t>
            </a:r>
          </a:p>
          <a:p>
            <a:pPr fontAlgn="base"/>
            <a:r>
              <a:rPr lang="en-US" dirty="0" err="1" smtClean="0"/>
              <a:t>Ios</a:t>
            </a:r>
            <a:endParaRPr lang="en-US" dirty="0" smtClean="0"/>
          </a:p>
          <a:p>
            <a:pPr lvl="1" fontAlgn="base"/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apple</a:t>
            </a:r>
          </a:p>
          <a:p>
            <a:pPr fontAlgn="base"/>
            <a:r>
              <a:rPr lang="en-US" dirty="0" smtClean="0"/>
              <a:t>Build.phonegap.com</a:t>
            </a:r>
          </a:p>
          <a:p>
            <a:pPr lvl="1" fontAlgn="base"/>
            <a:r>
              <a:rPr lang="en-US" dirty="0" err="1" smtClean="0"/>
              <a:t>Empacota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plataformas</a:t>
            </a:r>
            <a:r>
              <a:rPr lang="en-US" dirty="0" smtClean="0"/>
              <a:t> online</a:t>
            </a:r>
          </a:p>
          <a:p>
            <a:pPr lvl="1" fontAlgn="base"/>
            <a:r>
              <a:rPr lang="en-US" dirty="0" smtClean="0"/>
              <a:t>Simples de </a:t>
            </a:r>
            <a:r>
              <a:rPr lang="en-US" dirty="0" err="1" smtClean="0"/>
              <a:t>usar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Empacotando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com build.phonegap.com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5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12</vt:lpstr>
      <vt:lpstr>Módulo 12 - Agenda</vt:lpstr>
      <vt:lpstr>Mobile</vt:lpstr>
      <vt:lpstr>Empacotando a aplicação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2015-06-12T23:55:59Z</dcterms:modified>
</cp:coreProperties>
</file>