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2" r:id="rId6"/>
    <p:sldId id="367" r:id="rId7"/>
    <p:sldId id="368" r:id="rId8"/>
    <p:sldId id="295" r:id="rId9"/>
    <p:sldId id="3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ferramental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– Ferramental</a:t>
            </a:r>
          </a:p>
          <a:p>
            <a:pPr lvl="1" fontAlgn="base"/>
            <a:r>
              <a:rPr lang="pt-BR" b="1" dirty="0" err="1"/>
              <a:t>Nodejs</a:t>
            </a:r>
            <a:r>
              <a:rPr lang="pt-BR" b="1" dirty="0"/>
              <a:t> e Node modules</a:t>
            </a:r>
          </a:p>
          <a:p>
            <a:pPr lvl="1" fontAlgn="base"/>
            <a:r>
              <a:rPr lang="pt-BR" dirty="0"/>
              <a:t>Editores de código</a:t>
            </a:r>
          </a:p>
          <a:p>
            <a:pPr lvl="1" fontAlgn="base"/>
            <a:r>
              <a:rPr lang="pt-BR" dirty="0"/>
              <a:t>Editores de código online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NodeJS</a:t>
            </a:r>
            <a:r>
              <a:rPr lang="pt-BR" dirty="0" smtClean="0"/>
              <a:t> e Node Modules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NodeJS</a:t>
            </a:r>
            <a:r>
              <a:rPr lang="pt-BR" dirty="0" smtClean="0"/>
              <a:t> e Node Modules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 smtClean="0"/>
              <a:t>NodeJS</a:t>
            </a:r>
            <a:endParaRPr lang="pt-BR" dirty="0" smtClean="0"/>
          </a:p>
          <a:p>
            <a:pPr lvl="1" fontAlgn="base"/>
            <a:r>
              <a:rPr lang="en-US" dirty="0" smtClean="0"/>
              <a:t>Uma </a:t>
            </a:r>
            <a:r>
              <a:rPr lang="en-US" dirty="0" err="1" smtClean="0"/>
              <a:t>plataforma</a:t>
            </a:r>
            <a:endParaRPr lang="en-US" dirty="0" smtClean="0"/>
          </a:p>
          <a:p>
            <a:pPr lvl="1" fontAlgn="base"/>
            <a:r>
              <a:rPr lang="en-US" dirty="0" err="1" smtClean="0"/>
              <a:t>Construido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runtime </a:t>
            </a:r>
            <a:r>
              <a:rPr lang="en-US" dirty="0" err="1" smtClean="0"/>
              <a:t>javascript</a:t>
            </a:r>
            <a:r>
              <a:rPr lang="en-US" dirty="0" smtClean="0"/>
              <a:t> do chrome</a:t>
            </a:r>
          </a:p>
          <a:p>
            <a:pPr lvl="1" fontAlgn="base"/>
            <a:r>
              <a:rPr lang="en-US" dirty="0" err="1" smtClean="0"/>
              <a:t>Utilizado</a:t>
            </a:r>
            <a:r>
              <a:rPr lang="en-US" dirty="0" smtClean="0"/>
              <a:t> para construer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rápidas</a:t>
            </a:r>
            <a:r>
              <a:rPr lang="en-US" dirty="0" smtClean="0"/>
              <a:t> e </a:t>
            </a:r>
            <a:r>
              <a:rPr lang="en-US" dirty="0" err="1" smtClean="0"/>
              <a:t>escaláveis</a:t>
            </a:r>
            <a:endParaRPr lang="en-US" dirty="0" smtClean="0"/>
          </a:p>
          <a:p>
            <a:pPr lvl="1" fontAlgn="base"/>
            <a:r>
              <a:rPr lang="en-US" dirty="0" err="1" smtClean="0"/>
              <a:t>Dirigido</a:t>
            </a:r>
            <a:r>
              <a:rPr lang="en-US" dirty="0" smtClean="0"/>
              <a:t> a </a:t>
            </a:r>
            <a:r>
              <a:rPr lang="en-US" dirty="0" err="1" smtClean="0"/>
              <a:t>eventos</a:t>
            </a:r>
            <a:endParaRPr lang="en-US" dirty="0" smtClean="0"/>
          </a:p>
          <a:p>
            <a:pPr lvl="1" fontAlgn="base"/>
            <a:r>
              <a:rPr lang="en-US" dirty="0" smtClean="0"/>
              <a:t>Non-blocking i/o</a:t>
            </a:r>
          </a:p>
          <a:p>
            <a:pPr lvl="1" fontAlgn="base"/>
            <a:r>
              <a:rPr lang="en-US" dirty="0" err="1" smtClean="0"/>
              <a:t>Perfeito</a:t>
            </a:r>
            <a:r>
              <a:rPr lang="en-US" dirty="0" smtClean="0"/>
              <a:t> para data-intensive e real time apps</a:t>
            </a:r>
            <a:endParaRPr lang="en-US" dirty="0"/>
          </a:p>
          <a:p>
            <a:pPr lvl="1" fontAlgn="base"/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so.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NodeJS</a:t>
            </a:r>
            <a:r>
              <a:rPr lang="pt-BR" dirty="0" smtClean="0"/>
              <a:t> e Node Modules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Node modules</a:t>
            </a:r>
          </a:p>
          <a:p>
            <a:pPr lvl="1" fontAlgn="base"/>
            <a:r>
              <a:rPr lang="en-US" dirty="0" err="1" smtClean="0"/>
              <a:t>Módulos</a:t>
            </a:r>
            <a:r>
              <a:rPr lang="en-US" dirty="0" smtClean="0"/>
              <a:t> </a:t>
            </a:r>
            <a:r>
              <a:rPr lang="en-US" dirty="0" err="1" smtClean="0"/>
              <a:t>escritos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node</a:t>
            </a:r>
          </a:p>
          <a:p>
            <a:pPr lvl="1" fontAlgn="base"/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node</a:t>
            </a:r>
          </a:p>
          <a:p>
            <a:pPr lvl="1" fontAlgn="base"/>
            <a:r>
              <a:rPr lang="en-US" dirty="0" err="1" smtClean="0"/>
              <a:t>Gerenciados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2" fontAlgn="base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lvl="2" fontAlgn="base"/>
            <a:r>
              <a:rPr lang="en-US" dirty="0" err="1" smtClean="0"/>
              <a:t>Npm</a:t>
            </a:r>
            <a:r>
              <a:rPr lang="en-US" dirty="0" smtClean="0"/>
              <a:t> update</a:t>
            </a:r>
          </a:p>
          <a:p>
            <a:pPr lvl="2" fontAlgn="base"/>
            <a:r>
              <a:rPr lang="en-US" dirty="0" err="1" smtClean="0"/>
              <a:t>Npm</a:t>
            </a:r>
            <a:r>
              <a:rPr lang="en-US" dirty="0" smtClean="0"/>
              <a:t> uninstall</a:t>
            </a:r>
          </a:p>
        </p:txBody>
      </p:sp>
    </p:spTree>
    <p:extLst>
      <p:ext uri="{BB962C8B-B14F-4D97-AF65-F5344CB8AC3E}">
        <p14:creationId xmlns:p14="http://schemas.microsoft.com/office/powerpoint/2010/main" val="1894398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NodeJS</a:t>
            </a:r>
            <a:r>
              <a:rPr lang="pt-BR" dirty="0" smtClean="0"/>
              <a:t> e Node Modules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 smtClean="0"/>
              <a:t>Bower</a:t>
            </a:r>
            <a:endParaRPr lang="pt-BR" dirty="0" smtClean="0"/>
          </a:p>
          <a:p>
            <a:pPr lvl="1" fontAlgn="base"/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 via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 fontAlgn="base"/>
            <a:r>
              <a:rPr lang="en-US" dirty="0" err="1" smtClean="0"/>
              <a:t>Gerencia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 do front-end (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</a:p>
          <a:p>
            <a:pPr lvl="2" fontAlgn="base"/>
            <a:r>
              <a:rPr lang="en-US" dirty="0" smtClean="0"/>
              <a:t>Bower install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2" fontAlgn="base"/>
            <a:r>
              <a:rPr lang="en-US" dirty="0" smtClean="0"/>
              <a:t>Bower install angular</a:t>
            </a:r>
          </a:p>
          <a:p>
            <a:pPr lvl="2" fontAlgn="base"/>
            <a:r>
              <a:rPr lang="en-US" dirty="0" smtClean="0"/>
              <a:t>Bower install bootstrap</a:t>
            </a:r>
          </a:p>
          <a:p>
            <a:pPr lvl="1" fontAlgn="base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, </a:t>
            </a:r>
            <a:r>
              <a:rPr lang="en-US" dirty="0" err="1" smtClean="0"/>
              <a:t>instala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pasta </a:t>
            </a:r>
            <a:r>
              <a:rPr lang="en-US" dirty="0" err="1" smtClean="0"/>
              <a:t>bower_components</a:t>
            </a:r>
            <a:endParaRPr lang="en-US" dirty="0" smtClean="0"/>
          </a:p>
          <a:p>
            <a:pPr lvl="1" fontAlgn="base"/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 </a:t>
            </a:r>
            <a:r>
              <a:rPr lang="en-US" dirty="0" err="1" smtClean="0"/>
              <a:t>completos</a:t>
            </a:r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142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NodeJS</a:t>
            </a:r>
            <a:r>
              <a:rPr lang="pt-BR" dirty="0" smtClean="0"/>
              <a:t> e Node Modules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 smtClean="0"/>
              <a:t>grunt</a:t>
            </a:r>
            <a:endParaRPr lang="pt-BR" dirty="0" smtClean="0"/>
          </a:p>
          <a:p>
            <a:pPr lvl="1" fontAlgn="base"/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 via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 fontAlgn="base"/>
            <a:r>
              <a:rPr lang="en-US" dirty="0" err="1" smtClean="0"/>
              <a:t>Automatizador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endParaRPr lang="en-US" dirty="0" smtClean="0"/>
          </a:p>
          <a:p>
            <a:pPr lvl="2" fontAlgn="base"/>
            <a:r>
              <a:rPr lang="en-US" dirty="0" smtClean="0"/>
              <a:t>Grunt </a:t>
            </a:r>
            <a:r>
              <a:rPr lang="en-US" dirty="0" err="1" smtClean="0"/>
              <a:t>cssmin</a:t>
            </a:r>
            <a:r>
              <a:rPr lang="en-US" dirty="0" smtClean="0"/>
              <a:t> =&gt; </a:t>
            </a:r>
            <a:r>
              <a:rPr lang="en-US" dirty="0" err="1" smtClean="0"/>
              <a:t>Minifica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2" fontAlgn="base"/>
            <a:r>
              <a:rPr lang="en-US" dirty="0" smtClean="0"/>
              <a:t>Grunt </a:t>
            </a:r>
            <a:r>
              <a:rPr lang="en-US" dirty="0" err="1" smtClean="0"/>
              <a:t>uglify</a:t>
            </a:r>
            <a:r>
              <a:rPr lang="en-US" dirty="0" smtClean="0"/>
              <a:t> =&gt; </a:t>
            </a:r>
            <a:r>
              <a:rPr lang="en-US" dirty="0" err="1" smtClean="0"/>
              <a:t>minifica</a:t>
            </a:r>
            <a:r>
              <a:rPr lang="en-US" dirty="0" smtClean="0"/>
              <a:t> e </a:t>
            </a:r>
            <a:r>
              <a:rPr lang="en-US" dirty="0" err="1" smtClean="0"/>
              <a:t>ofusca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 fontAlgn="base"/>
            <a:r>
              <a:rPr lang="en-US" dirty="0" smtClean="0"/>
              <a:t>Grunt copy =&gt; </a:t>
            </a:r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de um local para outro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Instalando </a:t>
            </a:r>
            <a:r>
              <a:rPr lang="pt-BR" dirty="0" err="1" smtClean="0"/>
              <a:t>nodejs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Instalando componentes via </a:t>
            </a:r>
            <a:r>
              <a:rPr lang="pt-BR" dirty="0" err="1" smtClean="0"/>
              <a:t>bower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174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Bebas Neue</vt:lpstr>
      <vt:lpstr>FFF Tusj</vt:lpstr>
      <vt:lpstr>Tema do Office</vt:lpstr>
      <vt:lpstr>Módulo 2</vt:lpstr>
      <vt:lpstr>Módulo 2 - Agenda</vt:lpstr>
      <vt:lpstr>NodeJS e Node Modules</vt:lpstr>
      <vt:lpstr>NodeJS e Node Modules</vt:lpstr>
      <vt:lpstr>NodeJS e Node Modules</vt:lpstr>
      <vt:lpstr>NodeJS e Node Modules</vt:lpstr>
      <vt:lpstr>NodeJS e Node Modules</vt:lpstr>
      <vt:lpstr>DEMO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60</cp:revision>
  <dcterms:created xsi:type="dcterms:W3CDTF">2015-02-23T22:14:06Z</dcterms:created>
  <dcterms:modified xsi:type="dcterms:W3CDTF">2015-05-28T21:43:15Z</dcterms:modified>
</cp:coreProperties>
</file>