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63" r:id="rId4"/>
    <p:sldId id="364" r:id="rId5"/>
    <p:sldId id="370" r:id="rId6"/>
    <p:sldId id="371" r:id="rId7"/>
    <p:sldId id="372" r:id="rId8"/>
    <p:sldId id="37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ferramental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– Ferramental</a:t>
            </a:r>
          </a:p>
          <a:p>
            <a:pPr lvl="1" fontAlgn="base"/>
            <a:r>
              <a:rPr lang="pt-BR" b="1" dirty="0" err="1"/>
              <a:t>Nodejs</a:t>
            </a:r>
            <a:r>
              <a:rPr lang="pt-BR" b="1" dirty="0"/>
              <a:t> e Node modules</a:t>
            </a:r>
          </a:p>
          <a:p>
            <a:pPr lvl="1" fontAlgn="base"/>
            <a:r>
              <a:rPr lang="pt-BR" dirty="0"/>
              <a:t>Editores de código</a:t>
            </a:r>
          </a:p>
          <a:p>
            <a:pPr lvl="1" fontAlgn="base"/>
            <a:r>
              <a:rPr lang="pt-BR" dirty="0"/>
              <a:t>Editores de código online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Código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2</a:t>
            </a:r>
          </a:p>
        </p:txBody>
      </p:sp>
    </p:spTree>
    <p:extLst>
      <p:ext uri="{BB962C8B-B14F-4D97-AF65-F5344CB8AC3E}">
        <p14:creationId xmlns:p14="http://schemas.microsoft.com/office/powerpoint/2010/main" val="216421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Sublime</a:t>
            </a:r>
          </a:p>
          <a:p>
            <a:pPr lvl="1" fontAlgn="base"/>
            <a:r>
              <a:rPr lang="pt-BR" dirty="0" smtClean="0"/>
              <a:t>Pago</a:t>
            </a:r>
          </a:p>
          <a:p>
            <a:pPr lvl="1" fontAlgn="base"/>
            <a:r>
              <a:rPr lang="pt-BR" dirty="0" smtClean="0"/>
              <a:t>Leve</a:t>
            </a:r>
          </a:p>
          <a:p>
            <a:pPr lvl="1" fontAlgn="base"/>
            <a:r>
              <a:rPr lang="pt-BR" dirty="0" smtClean="0"/>
              <a:t>Possui uma grande variedades de plug-ins</a:t>
            </a:r>
          </a:p>
          <a:p>
            <a:pPr lvl="2" fontAlgn="base"/>
            <a:r>
              <a:rPr lang="pt-BR" dirty="0" err="1" smtClean="0"/>
              <a:t>Angularjs</a:t>
            </a:r>
            <a:r>
              <a:rPr lang="pt-BR" dirty="0" smtClean="0"/>
              <a:t> </a:t>
            </a:r>
            <a:r>
              <a:rPr lang="pt-BR" dirty="0" err="1" smtClean="0"/>
              <a:t>snippets</a:t>
            </a:r>
            <a:endParaRPr lang="pt-BR" dirty="0" smtClean="0"/>
          </a:p>
          <a:p>
            <a:pPr lvl="2" fontAlgn="base"/>
            <a:r>
              <a:rPr lang="pt-BR" dirty="0" err="1" smtClean="0"/>
              <a:t>Angularjs</a:t>
            </a:r>
            <a:endParaRPr lang="pt-BR" dirty="0" smtClean="0"/>
          </a:p>
          <a:p>
            <a:pPr lvl="2" fontAlgn="base"/>
            <a:r>
              <a:rPr lang="pt-BR" dirty="0" err="1" smtClean="0"/>
              <a:t>Emmet</a:t>
            </a:r>
            <a:endParaRPr lang="pt-BR" dirty="0" smtClean="0"/>
          </a:p>
          <a:p>
            <a:pPr lvl="2" fontAlgn="base"/>
            <a:r>
              <a:rPr lang="pt-BR" dirty="0" err="1" smtClean="0"/>
              <a:t>Beautify</a:t>
            </a:r>
            <a:r>
              <a:rPr lang="pt-BR" dirty="0" smtClean="0"/>
              <a:t> **</a:t>
            </a:r>
          </a:p>
          <a:p>
            <a:pPr lvl="1" fontAlgn="base"/>
            <a:r>
              <a:rPr lang="pt-BR" dirty="0" err="1" smtClean="0"/>
              <a:t>Multi-plataforma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02914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Brackets</a:t>
            </a:r>
            <a:endParaRPr lang="pt-BR" dirty="0" smtClean="0"/>
          </a:p>
          <a:p>
            <a:pPr lvl="1" fontAlgn="base"/>
            <a:r>
              <a:rPr lang="pt-BR" dirty="0" smtClean="0"/>
              <a:t>Gratuito</a:t>
            </a:r>
          </a:p>
          <a:p>
            <a:pPr lvl="1" fontAlgn="base"/>
            <a:r>
              <a:rPr lang="pt-BR" dirty="0" smtClean="0"/>
              <a:t>Leve</a:t>
            </a:r>
          </a:p>
          <a:p>
            <a:pPr lvl="1" fontAlgn="base"/>
            <a:r>
              <a:rPr lang="pt-BR" dirty="0" smtClean="0"/>
              <a:t>Possui uma grande variedades de plug-ins</a:t>
            </a:r>
          </a:p>
          <a:p>
            <a:pPr lvl="2" fontAlgn="base"/>
            <a:r>
              <a:rPr lang="pt-BR" dirty="0" err="1"/>
              <a:t>Angularjs</a:t>
            </a:r>
            <a:r>
              <a:rPr lang="pt-BR" dirty="0"/>
              <a:t> </a:t>
            </a:r>
            <a:r>
              <a:rPr lang="pt-BR" dirty="0" err="1"/>
              <a:t>snippets</a:t>
            </a:r>
            <a:endParaRPr lang="pt-BR" dirty="0"/>
          </a:p>
          <a:p>
            <a:pPr lvl="2" fontAlgn="base"/>
            <a:r>
              <a:rPr lang="pt-BR" dirty="0" err="1"/>
              <a:t>Angularjs</a:t>
            </a:r>
            <a:endParaRPr lang="pt-BR" dirty="0"/>
          </a:p>
          <a:p>
            <a:pPr lvl="2" fontAlgn="base"/>
            <a:r>
              <a:rPr lang="pt-BR" dirty="0" err="1"/>
              <a:t>Emmet</a:t>
            </a:r>
            <a:endParaRPr lang="pt-BR" dirty="0"/>
          </a:p>
          <a:p>
            <a:pPr lvl="2" fontAlgn="base"/>
            <a:r>
              <a:rPr lang="pt-BR" dirty="0" err="1"/>
              <a:t>Beautify</a:t>
            </a:r>
            <a:r>
              <a:rPr lang="pt-BR" dirty="0"/>
              <a:t> **</a:t>
            </a:r>
            <a:endParaRPr lang="pt-BR" dirty="0" smtClean="0"/>
          </a:p>
          <a:p>
            <a:pPr lvl="1" fontAlgn="base"/>
            <a:r>
              <a:rPr lang="pt-BR" dirty="0" err="1" smtClean="0"/>
              <a:t>Multi-plataforma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771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Visual </a:t>
            </a:r>
            <a:r>
              <a:rPr lang="pt-BR" dirty="0" err="1" smtClean="0"/>
              <a:t>studio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1" fontAlgn="base"/>
            <a:r>
              <a:rPr lang="pt-BR" dirty="0" smtClean="0"/>
              <a:t>Gratuito</a:t>
            </a:r>
          </a:p>
          <a:p>
            <a:pPr lvl="1" fontAlgn="base"/>
            <a:r>
              <a:rPr lang="pt-BR" dirty="0" smtClean="0"/>
              <a:t>Leve</a:t>
            </a:r>
          </a:p>
          <a:p>
            <a:pPr lvl="1" fontAlgn="base"/>
            <a:r>
              <a:rPr lang="pt-BR" dirty="0" smtClean="0"/>
              <a:t>Possui alguns plug-ins nativos</a:t>
            </a:r>
          </a:p>
          <a:p>
            <a:pPr lvl="2" fontAlgn="base"/>
            <a:r>
              <a:rPr lang="pt-BR" dirty="0" err="1" smtClean="0"/>
              <a:t>Emmet</a:t>
            </a:r>
            <a:endParaRPr lang="pt-BR" dirty="0"/>
          </a:p>
          <a:p>
            <a:pPr lvl="1" fontAlgn="base"/>
            <a:r>
              <a:rPr lang="pt-BR" dirty="0" smtClean="0"/>
              <a:t>Tem um agregador de linguagens interessante</a:t>
            </a:r>
          </a:p>
          <a:p>
            <a:pPr lvl="1" fontAlgn="base"/>
            <a:r>
              <a:rPr lang="pt-BR" dirty="0" smtClean="0"/>
              <a:t>Suporta </a:t>
            </a:r>
            <a:r>
              <a:rPr lang="pt-BR" dirty="0" err="1" smtClean="0"/>
              <a:t>c#</a:t>
            </a:r>
            <a:endParaRPr lang="pt-BR" dirty="0" smtClean="0"/>
          </a:p>
          <a:p>
            <a:pPr lvl="1" fontAlgn="base"/>
            <a:r>
              <a:rPr lang="pt-BR" dirty="0" err="1" smtClean="0"/>
              <a:t>Multi-plataforma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4135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Visual </a:t>
            </a:r>
            <a:r>
              <a:rPr lang="pt-BR" dirty="0" err="1" smtClean="0"/>
              <a:t>studio</a:t>
            </a:r>
            <a:endParaRPr lang="pt-BR" dirty="0" smtClean="0"/>
          </a:p>
          <a:p>
            <a:pPr lvl="1" fontAlgn="base"/>
            <a:r>
              <a:rPr lang="pt-BR" dirty="0" smtClean="0"/>
              <a:t>Gratuito ou pago</a:t>
            </a:r>
          </a:p>
          <a:p>
            <a:pPr lvl="1" fontAlgn="base"/>
            <a:r>
              <a:rPr lang="pt-BR" dirty="0" smtClean="0"/>
              <a:t>Trabalha nativamente com </a:t>
            </a:r>
            <a:r>
              <a:rPr lang="pt-BR" dirty="0" err="1" smtClean="0"/>
              <a:t>bower</a:t>
            </a:r>
            <a:r>
              <a:rPr lang="pt-BR" dirty="0" smtClean="0"/>
              <a:t> e </a:t>
            </a:r>
            <a:r>
              <a:rPr lang="pt-BR" dirty="0" err="1" smtClean="0"/>
              <a:t>grunt</a:t>
            </a:r>
            <a:r>
              <a:rPr lang="pt-BR" dirty="0" smtClean="0"/>
              <a:t> (Versão 2015)</a:t>
            </a:r>
            <a:endParaRPr lang="pt-BR" dirty="0"/>
          </a:p>
          <a:p>
            <a:pPr lvl="1" fontAlgn="base"/>
            <a:r>
              <a:rPr lang="pt-BR" dirty="0" smtClean="0"/>
              <a:t>Somente Windows</a:t>
            </a:r>
          </a:p>
          <a:p>
            <a:pPr lvl="1" fontAlgn="base"/>
            <a:r>
              <a:rPr lang="pt-BR" dirty="0" smtClean="0"/>
              <a:t>Necessário instalar o web </a:t>
            </a:r>
            <a:r>
              <a:rPr lang="pt-BR" dirty="0" err="1" smtClean="0"/>
              <a:t>essentials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3084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Código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Web </a:t>
            </a:r>
            <a:r>
              <a:rPr lang="pt-BR" dirty="0" err="1" smtClean="0"/>
              <a:t>storm</a:t>
            </a:r>
            <a:endParaRPr lang="pt-BR" dirty="0" smtClean="0"/>
          </a:p>
          <a:p>
            <a:pPr lvl="1" fontAlgn="base"/>
            <a:r>
              <a:rPr lang="pt-BR" dirty="0" smtClean="0"/>
              <a:t>pago</a:t>
            </a:r>
          </a:p>
          <a:p>
            <a:pPr lvl="1" fontAlgn="base"/>
            <a:r>
              <a:rPr lang="pt-BR" dirty="0" smtClean="0"/>
              <a:t>Já tem tudo que você precisa</a:t>
            </a:r>
            <a:endParaRPr lang="pt-BR" dirty="0"/>
          </a:p>
          <a:p>
            <a:pPr lvl="1" fontAlgn="base"/>
            <a:r>
              <a:rPr lang="pt-BR" dirty="0" err="1" smtClean="0"/>
              <a:t>Multi-plataforma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913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2</vt:lpstr>
      <vt:lpstr>Módulo 2 - Agenda</vt:lpstr>
      <vt:lpstr>Editores de Código</vt:lpstr>
      <vt:lpstr>Editores de Código</vt:lpstr>
      <vt:lpstr>Editores de Código</vt:lpstr>
      <vt:lpstr>Editores de Código</vt:lpstr>
      <vt:lpstr>Editores de Código</vt:lpstr>
      <vt:lpstr>Editores de Código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60</cp:revision>
  <dcterms:created xsi:type="dcterms:W3CDTF">2015-02-23T22:14:06Z</dcterms:created>
  <dcterms:modified xsi:type="dcterms:W3CDTF">2015-05-28T21:43:28Z</dcterms:modified>
</cp:coreProperties>
</file>