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63" r:id="rId4"/>
    <p:sldId id="364" r:id="rId5"/>
    <p:sldId id="3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28/05/2015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ferramental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2 -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2 – Ferramental</a:t>
            </a:r>
          </a:p>
          <a:p>
            <a:pPr lvl="1" fontAlgn="base"/>
            <a:r>
              <a:rPr lang="pt-BR" b="1" dirty="0" err="1"/>
              <a:t>Nodejs</a:t>
            </a:r>
            <a:r>
              <a:rPr lang="pt-BR" b="1" dirty="0"/>
              <a:t> e Node modules</a:t>
            </a:r>
          </a:p>
          <a:p>
            <a:pPr lvl="1" fontAlgn="base"/>
            <a:r>
              <a:rPr lang="pt-BR" dirty="0"/>
              <a:t>Editores de código</a:t>
            </a:r>
          </a:p>
          <a:p>
            <a:pPr lvl="1" fontAlgn="base"/>
            <a:r>
              <a:rPr lang="pt-BR" dirty="0"/>
              <a:t>Editores de código online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Editores de </a:t>
            </a:r>
            <a:r>
              <a:rPr lang="pt-BR" dirty="0" smtClean="0"/>
              <a:t>Código Online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2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6421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Cloud</a:t>
            </a:r>
            <a:r>
              <a:rPr lang="pt-BR" dirty="0" smtClean="0"/>
              <a:t> 9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Rápido</a:t>
            </a:r>
          </a:p>
          <a:p>
            <a:pPr fontAlgn="base"/>
            <a:r>
              <a:rPr lang="pt-BR" dirty="0" smtClean="0"/>
              <a:t>Fornece suporte a node e mongo</a:t>
            </a:r>
          </a:p>
          <a:p>
            <a:pPr fontAlgn="base"/>
            <a:r>
              <a:rPr lang="pt-BR" dirty="0" smtClean="0"/>
              <a:t>http://c9.io/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02914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Every</a:t>
            </a:r>
            <a:r>
              <a:rPr lang="pt-BR" dirty="0" err="1"/>
              <a:t>w</a:t>
            </a:r>
            <a:r>
              <a:rPr lang="pt-BR" dirty="0" err="1" smtClean="0"/>
              <a:t>here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Rápido</a:t>
            </a:r>
          </a:p>
          <a:p>
            <a:pPr fontAlgn="base"/>
            <a:r>
              <a:rPr lang="pt-BR" dirty="0" smtClean="0"/>
              <a:t>Fornece suporte a node e mongo</a:t>
            </a:r>
          </a:p>
          <a:p>
            <a:pPr fontAlgn="base"/>
            <a:r>
              <a:rPr lang="pt-BR" smtClean="0"/>
              <a:t>http://codeeverywhere.com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9655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2</vt:lpstr>
      <vt:lpstr>Módulo 2 - Agenda</vt:lpstr>
      <vt:lpstr>Editores de Código Online</vt:lpstr>
      <vt:lpstr>Cloud 9</vt:lpstr>
      <vt:lpstr>Code Everywhere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61</cp:revision>
  <dcterms:created xsi:type="dcterms:W3CDTF">2015-02-23T22:14:06Z</dcterms:created>
  <dcterms:modified xsi:type="dcterms:W3CDTF">2015-05-28T21:45:34Z</dcterms:modified>
</cp:coreProperties>
</file>