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AngularJS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3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AngularJS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Potencializador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html</a:t>
            </a:r>
          </a:p>
          <a:p>
            <a:pPr fontAlgn="base"/>
            <a:r>
              <a:rPr lang="en-US" dirty="0" err="1" smtClean="0"/>
              <a:t>Melhora</a:t>
            </a:r>
            <a:r>
              <a:rPr lang="en-US" dirty="0" smtClean="0"/>
              <a:t> a </a:t>
            </a:r>
            <a:r>
              <a:rPr lang="en-US" dirty="0" err="1" smtClean="0"/>
              <a:t>manipulação</a:t>
            </a:r>
            <a:r>
              <a:rPr lang="en-US" dirty="0" smtClean="0"/>
              <a:t> do </a:t>
            </a:r>
            <a:r>
              <a:rPr lang="en-US" dirty="0" err="1" smtClean="0"/>
              <a:t>dom</a:t>
            </a:r>
            <a:endParaRPr lang="en-US" dirty="0" smtClean="0"/>
          </a:p>
          <a:p>
            <a:pPr fontAlgn="base"/>
            <a:r>
              <a:rPr lang="en-US" dirty="0" smtClean="0"/>
              <a:t>Modular</a:t>
            </a:r>
          </a:p>
          <a:p>
            <a:pPr fontAlgn="base"/>
            <a:r>
              <a:rPr lang="en-US" dirty="0" err="1" smtClean="0"/>
              <a:t>Injeção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r>
              <a:rPr lang="en-US" dirty="0" smtClean="0"/>
              <a:t> </a:t>
            </a:r>
            <a:r>
              <a:rPr lang="en-US" dirty="0" err="1" smtClean="0"/>
              <a:t>nativa</a:t>
            </a:r>
            <a:endParaRPr lang="en-US" dirty="0" smtClean="0"/>
          </a:p>
          <a:p>
            <a:pPr fontAlgn="base"/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testável</a:t>
            </a:r>
            <a:endParaRPr lang="en-US" dirty="0" smtClean="0"/>
          </a:p>
          <a:p>
            <a:pPr fontAlgn="base"/>
            <a:r>
              <a:rPr lang="en-US" dirty="0" smtClean="0"/>
              <a:t>Framework </a:t>
            </a:r>
            <a:r>
              <a:rPr lang="en-US" dirty="0" err="1" smtClean="0"/>
              <a:t>completo</a:t>
            </a:r>
            <a:endParaRPr lang="en-US" dirty="0" smtClean="0"/>
          </a:p>
          <a:p>
            <a:pPr fontAlgn="base"/>
            <a:r>
              <a:rPr lang="en-US" dirty="0" err="1" smtClean="0"/>
              <a:t>Versão</a:t>
            </a:r>
            <a:r>
              <a:rPr lang="en-US" dirty="0" smtClean="0"/>
              <a:t> 1.x - https</a:t>
            </a:r>
            <a:r>
              <a:rPr lang="en-US" dirty="0"/>
              <a:t>://angularjs.org</a:t>
            </a:r>
            <a:r>
              <a:rPr lang="en-US" dirty="0" smtClean="0"/>
              <a:t>/ - </a:t>
            </a:r>
            <a:r>
              <a:rPr lang="en-US" dirty="0" err="1" smtClean="0"/>
              <a:t>ecmascript</a:t>
            </a:r>
            <a:r>
              <a:rPr lang="en-US" dirty="0" smtClean="0"/>
              <a:t> 5</a:t>
            </a:r>
          </a:p>
          <a:p>
            <a:pPr fontAlgn="base"/>
            <a:r>
              <a:rPr lang="en-US" dirty="0" err="1" smtClean="0"/>
              <a:t>Versão</a:t>
            </a:r>
            <a:r>
              <a:rPr lang="en-US" dirty="0" smtClean="0"/>
              <a:t> 2.x - https</a:t>
            </a:r>
            <a:r>
              <a:rPr lang="en-US" dirty="0"/>
              <a:t>://</a:t>
            </a:r>
            <a:r>
              <a:rPr lang="en-US" dirty="0" smtClean="0"/>
              <a:t>angular.IO/ -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AngularJS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2994053" y="2832212"/>
            <a:ext cx="1901628" cy="190162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MODELS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5574064" y="1998731"/>
            <a:ext cx="1901628" cy="1901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VIEWS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135746" y="4301464"/>
            <a:ext cx="1901628" cy="19016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Controllers</a:t>
            </a:r>
            <a:r>
              <a:rPr lang="pt-BR" dirty="0" smtClean="0"/>
              <a:t>,</a:t>
            </a:r>
          </a:p>
          <a:p>
            <a:pPr algn="ctr"/>
            <a:r>
              <a:rPr lang="pt-BR" dirty="0" err="1" smtClean="0"/>
              <a:t>Directives</a:t>
            </a:r>
            <a:r>
              <a:rPr lang="pt-BR" dirty="0" smtClean="0"/>
              <a:t>,</a:t>
            </a:r>
          </a:p>
          <a:p>
            <a:pPr algn="ctr"/>
            <a:r>
              <a:rPr lang="pt-BR" dirty="0" smtClean="0"/>
              <a:t>Services,</a:t>
            </a:r>
          </a:p>
          <a:p>
            <a:pPr algn="ctr"/>
            <a:r>
              <a:rPr lang="pt-BR" dirty="0" err="1" smtClean="0"/>
              <a:t>Factories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69547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121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2 - Agenda</vt:lpstr>
      <vt:lpstr>Sobre o AngularJS</vt:lpstr>
      <vt:lpstr>Sobre o AngularJS</vt:lpstr>
      <vt:lpstr>Sobre o AngularJS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64</cp:revision>
  <dcterms:created xsi:type="dcterms:W3CDTF">2015-02-23T22:14:06Z</dcterms:created>
  <dcterms:modified xsi:type="dcterms:W3CDTF">2015-05-28T21:53:31Z</dcterms:modified>
</cp:coreProperties>
</file>