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Introdução ao </a:t>
            </a:r>
            <a:r>
              <a:rPr lang="pt-BR" dirty="0" err="1" smtClean="0"/>
              <a:t>angularjs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3 - Introdução ao AngularJS</a:t>
            </a:r>
          </a:p>
          <a:p>
            <a:pPr lvl="1" fontAlgn="base"/>
            <a:r>
              <a:rPr lang="pt-BR" dirty="0" smtClean="0"/>
              <a:t>Sobre o </a:t>
            </a:r>
            <a:r>
              <a:rPr lang="pt-BR" dirty="0" err="1" smtClean="0"/>
              <a:t>angularjs</a:t>
            </a:r>
            <a:endParaRPr lang="pt-BR" dirty="0" smtClean="0"/>
          </a:p>
          <a:p>
            <a:pPr lvl="1" fontAlgn="base"/>
            <a:r>
              <a:rPr lang="pt-BR" dirty="0" smtClean="0"/>
              <a:t>Instalação</a:t>
            </a:r>
            <a:endParaRPr lang="pt-BR" dirty="0"/>
          </a:p>
          <a:p>
            <a:pPr lvl="1" fontAlgn="base"/>
            <a:r>
              <a:rPr lang="pt-BR" dirty="0"/>
              <a:t>NG-</a:t>
            </a:r>
            <a:r>
              <a:rPr lang="pt-BR" dirty="0" err="1"/>
              <a:t>app</a:t>
            </a:r>
            <a:r>
              <a:rPr lang="pt-BR" dirty="0"/>
              <a:t>, módulos e injeção de dependência</a:t>
            </a:r>
          </a:p>
          <a:p>
            <a:pPr lvl="1" fontAlgn="base"/>
            <a:r>
              <a:rPr lang="pt-BR" dirty="0" err="1"/>
              <a:t>ng-model</a:t>
            </a:r>
            <a:r>
              <a:rPr lang="pt-BR" dirty="0"/>
              <a:t> e </a:t>
            </a:r>
            <a:r>
              <a:rPr lang="pt-BR" dirty="0" err="1"/>
              <a:t>two-way</a:t>
            </a:r>
            <a:r>
              <a:rPr lang="pt-BR" dirty="0"/>
              <a:t> </a:t>
            </a:r>
            <a:r>
              <a:rPr lang="pt-BR" dirty="0" err="1"/>
              <a:t>binding</a:t>
            </a:r>
            <a:endParaRPr lang="pt-BR" dirty="0"/>
          </a:p>
          <a:p>
            <a:pPr lvl="1" fontAlgn="base"/>
            <a:r>
              <a:rPr lang="pt-BR" dirty="0" err="1"/>
              <a:t>ng-controller</a:t>
            </a:r>
            <a:r>
              <a:rPr lang="pt-BR" dirty="0"/>
              <a:t> e $</a:t>
            </a:r>
            <a:r>
              <a:rPr lang="pt-BR" dirty="0" err="1"/>
              <a:t>scope</a:t>
            </a:r>
            <a:endParaRPr lang="pt-BR" dirty="0"/>
          </a:p>
          <a:p>
            <a:pPr lvl="1" fontAlgn="base"/>
            <a:r>
              <a:rPr lang="pt-BR" dirty="0"/>
              <a:t>Objetos complexos</a:t>
            </a:r>
          </a:p>
          <a:p>
            <a:pPr lvl="1" fontAlgn="base"/>
            <a:r>
              <a:rPr lang="pt-BR" dirty="0"/>
              <a:t>Trabalhando com listas</a:t>
            </a:r>
          </a:p>
          <a:p>
            <a:pPr lvl="1" fontAlgn="base"/>
            <a:r>
              <a:rPr lang="pt-BR" dirty="0" err="1"/>
              <a:t>Ng</a:t>
            </a:r>
            <a:r>
              <a:rPr lang="pt-BR" dirty="0"/>
              <a:t>-click</a:t>
            </a:r>
          </a:p>
          <a:p>
            <a:pPr lvl="1" fontAlgn="base"/>
            <a:r>
              <a:rPr lang="pt-BR" dirty="0"/>
              <a:t>Funções computadas</a:t>
            </a:r>
          </a:p>
          <a:p>
            <a:pPr lvl="1" fontAlgn="base"/>
            <a:r>
              <a:rPr lang="pt-BR" dirty="0" err="1"/>
              <a:t>Ng</a:t>
            </a:r>
            <a:r>
              <a:rPr lang="pt-BR" dirty="0"/>
              <a:t>-show, </a:t>
            </a:r>
            <a:r>
              <a:rPr lang="pt-BR" dirty="0" err="1"/>
              <a:t>ng-hide</a:t>
            </a:r>
            <a:r>
              <a:rPr lang="pt-BR" dirty="0"/>
              <a:t>, </a:t>
            </a:r>
            <a:r>
              <a:rPr lang="pt-BR" dirty="0" err="1"/>
              <a:t>ng-if</a:t>
            </a:r>
            <a:r>
              <a:rPr lang="pt-BR" dirty="0"/>
              <a:t>, </a:t>
            </a:r>
            <a:r>
              <a:rPr lang="pt-BR" dirty="0" err="1"/>
              <a:t>ng-class</a:t>
            </a:r>
            <a:endParaRPr lang="pt-BR" dirty="0"/>
          </a:p>
          <a:p>
            <a:pPr lvl="1" fontAlgn="base"/>
            <a:r>
              <a:rPr lang="pt-BR" dirty="0"/>
              <a:t>TODO </a:t>
            </a:r>
            <a:r>
              <a:rPr lang="pt-BR" dirty="0" err="1"/>
              <a:t>list</a:t>
            </a:r>
            <a:r>
              <a:rPr lang="pt-BR" dirty="0"/>
              <a:t> APP</a:t>
            </a:r>
          </a:p>
          <a:p>
            <a:pPr lvl="1" fontAlgn="base"/>
            <a:r>
              <a:rPr lang="pt-BR" dirty="0"/>
              <a:t>Trabalhando com dados locais</a:t>
            </a:r>
          </a:p>
          <a:p>
            <a:pPr lvl="1" fontAlgn="base"/>
            <a:r>
              <a:rPr lang="pt-BR" dirty="0"/>
              <a:t>Trabalhando com dados remotos</a:t>
            </a:r>
          </a:p>
          <a:p>
            <a:pPr lvl="1" fontAlgn="base"/>
            <a:endParaRPr lang="pt-BR" dirty="0"/>
          </a:p>
          <a:p>
            <a:pPr fontAlgn="base"/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</a:t>
            </a:r>
            <a:r>
              <a:rPr lang="pt-BR" dirty="0" smtClean="0"/>
              <a:t>2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err="1" smtClean="0"/>
              <a:t>Arquivos</a:t>
            </a:r>
            <a:r>
              <a:rPr lang="en-US" dirty="0" smtClean="0"/>
              <a:t> do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 fontAlgn="base"/>
            <a:r>
              <a:rPr lang="en-US" dirty="0"/>
              <a:t>angular.js</a:t>
            </a:r>
          </a:p>
          <a:p>
            <a:pPr lvl="1" fontAlgn="base"/>
            <a:r>
              <a:rPr lang="en-US" dirty="0"/>
              <a:t>angular-animate.js</a:t>
            </a:r>
          </a:p>
          <a:p>
            <a:pPr lvl="1" fontAlgn="base"/>
            <a:r>
              <a:rPr lang="en-US" dirty="0"/>
              <a:t>angular-aria.js</a:t>
            </a:r>
          </a:p>
          <a:p>
            <a:pPr lvl="1" fontAlgn="base"/>
            <a:r>
              <a:rPr lang="en-US" dirty="0"/>
              <a:t>angular-cookies.js</a:t>
            </a:r>
          </a:p>
          <a:p>
            <a:pPr lvl="1" fontAlgn="base"/>
            <a:r>
              <a:rPr lang="en-US" dirty="0"/>
              <a:t>angular-loader.js</a:t>
            </a:r>
          </a:p>
          <a:p>
            <a:pPr lvl="1" fontAlgn="base"/>
            <a:r>
              <a:rPr lang="en-US" dirty="0"/>
              <a:t>angular-messages.js</a:t>
            </a:r>
          </a:p>
          <a:p>
            <a:pPr lvl="1" fontAlgn="base"/>
            <a:r>
              <a:rPr lang="en-US" dirty="0"/>
              <a:t>angular-mocks.js</a:t>
            </a:r>
          </a:p>
          <a:p>
            <a:pPr lvl="1" fontAlgn="base"/>
            <a:r>
              <a:rPr lang="en-US" dirty="0"/>
              <a:t>angular-resource.js</a:t>
            </a:r>
          </a:p>
          <a:p>
            <a:pPr lvl="1" fontAlgn="base"/>
            <a:r>
              <a:rPr lang="en-US" dirty="0"/>
              <a:t>angular-route.js</a:t>
            </a:r>
          </a:p>
          <a:p>
            <a:pPr lvl="1" fontAlgn="base"/>
            <a:r>
              <a:rPr lang="en-US" dirty="0"/>
              <a:t>angular-sanitize.js</a:t>
            </a:r>
          </a:p>
          <a:p>
            <a:pPr lvl="1" fontAlgn="base"/>
            <a:r>
              <a:rPr lang="en-US" dirty="0"/>
              <a:t>angular-scenario.js</a:t>
            </a:r>
          </a:p>
          <a:p>
            <a:pPr lvl="1" fontAlgn="base"/>
            <a:r>
              <a:rPr lang="en-US" dirty="0" smtClean="0"/>
              <a:t>angular-touch.js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Instalado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outro framework</a:t>
            </a:r>
          </a:p>
          <a:p>
            <a:pPr lvl="1" fontAlgn="base"/>
            <a:r>
              <a:rPr lang="en-US" dirty="0" err="1" smtClean="0"/>
              <a:t>Copiar</a:t>
            </a:r>
            <a:r>
              <a:rPr lang="en-US" dirty="0" smtClean="0"/>
              <a:t> para </a:t>
            </a:r>
            <a:r>
              <a:rPr lang="en-US" dirty="0" err="1" smtClean="0"/>
              <a:t>uma</a:t>
            </a:r>
            <a:r>
              <a:rPr lang="en-US" dirty="0" smtClean="0"/>
              <a:t> pasta</a:t>
            </a:r>
          </a:p>
          <a:p>
            <a:pPr lvl="1" fontAlgn="base"/>
            <a:r>
              <a:rPr lang="en-US" dirty="0" err="1" smtClean="0"/>
              <a:t>Referênciar</a:t>
            </a:r>
            <a:r>
              <a:rPr lang="en-US" dirty="0" smtClean="0"/>
              <a:t> o(s) </a:t>
            </a:r>
            <a:r>
              <a:rPr lang="en-US" dirty="0" err="1" smtClean="0"/>
              <a:t>arquivo</a:t>
            </a:r>
            <a:r>
              <a:rPr lang="en-US" dirty="0" smtClean="0"/>
              <a:t>(s)</a:t>
            </a:r>
          </a:p>
          <a:p>
            <a:pPr lvl="1" fontAlgn="base"/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=“angular.js”&gt;&lt;/script&gt;</a:t>
            </a:r>
          </a:p>
          <a:p>
            <a:pPr fontAlgn="base"/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obtido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endParaRPr lang="en-US" dirty="0" smtClean="0"/>
          </a:p>
          <a:p>
            <a:pPr lvl="1" fontAlgn="base"/>
            <a:r>
              <a:rPr lang="en-US" dirty="0" smtClean="0"/>
              <a:t>Download do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direto</a:t>
            </a:r>
            <a:r>
              <a:rPr lang="en-US" dirty="0" smtClean="0"/>
              <a:t> no site</a:t>
            </a:r>
          </a:p>
          <a:p>
            <a:pPr lvl="1" fontAlgn="base"/>
            <a:r>
              <a:rPr lang="en-US" dirty="0" smtClean="0"/>
              <a:t>Bower =&gt; bower install angular</a:t>
            </a:r>
          </a:p>
          <a:p>
            <a:pPr lvl="1" fontAlgn="base"/>
            <a:r>
              <a:rPr lang="en-US" dirty="0" smtClean="0"/>
              <a:t>Via </a:t>
            </a:r>
            <a:r>
              <a:rPr lang="en-US" dirty="0" err="1" smtClean="0"/>
              <a:t>npm</a:t>
            </a:r>
            <a:r>
              <a:rPr lang="en-US" dirty="0" smtClean="0"/>
              <a:t> =&gt; </a:t>
            </a:r>
            <a:r>
              <a:rPr lang="en-US" dirty="0" err="1" smtClean="0"/>
              <a:t>npm</a:t>
            </a:r>
            <a:r>
              <a:rPr lang="en-US" dirty="0"/>
              <a:t> </a:t>
            </a:r>
            <a:r>
              <a:rPr lang="en-US" dirty="0" smtClean="0"/>
              <a:t>install angular</a:t>
            </a:r>
          </a:p>
          <a:p>
            <a:pPr lvl="1" fontAlgn="base"/>
            <a:r>
              <a:rPr lang="en-US" dirty="0" smtClean="0"/>
              <a:t>Via </a:t>
            </a:r>
            <a:r>
              <a:rPr lang="en-US" dirty="0" err="1" smtClean="0"/>
              <a:t>cdn</a:t>
            </a:r>
            <a:endParaRPr lang="en-US" dirty="0"/>
          </a:p>
          <a:p>
            <a:pPr lvl="2" fontAlgn="base"/>
            <a:r>
              <a:rPr lang="en-US" dirty="0"/>
              <a:t>https://ajax.googleapis.com/ajax/libs/angularjs/1.3.15/angular.min.js</a:t>
            </a:r>
          </a:p>
        </p:txBody>
      </p:sp>
    </p:spTree>
    <p:extLst>
      <p:ext uri="{BB962C8B-B14F-4D97-AF65-F5344CB8AC3E}">
        <p14:creationId xmlns:p14="http://schemas.microsoft.com/office/powerpoint/2010/main" val="2398593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131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3</vt:lpstr>
      <vt:lpstr>Módulo 2 - Agenda</vt:lpstr>
      <vt:lpstr>Instalação</vt:lpstr>
      <vt:lpstr>Instalação</vt:lpstr>
      <vt:lpstr>Instalação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65</cp:revision>
  <dcterms:created xsi:type="dcterms:W3CDTF">2015-02-23T22:14:06Z</dcterms:created>
  <dcterms:modified xsi:type="dcterms:W3CDTF">2015-05-28T21:59:22Z</dcterms:modified>
</cp:coreProperties>
</file>