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0" r:id="rId6"/>
    <p:sldId id="371" r:id="rId7"/>
    <p:sldId id="37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Introdução ao </a:t>
            </a:r>
            <a:r>
              <a:rPr lang="pt-BR" dirty="0" err="1" smtClean="0"/>
              <a:t>angularjs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3 - Introdução ao AngularJS</a:t>
            </a:r>
          </a:p>
          <a:p>
            <a:pPr lvl="1" fontAlgn="base"/>
            <a:r>
              <a:rPr lang="pt-BR" dirty="0" smtClean="0"/>
              <a:t>Sobre o </a:t>
            </a:r>
            <a:r>
              <a:rPr lang="pt-BR" dirty="0" err="1" smtClean="0"/>
              <a:t>angularjs</a:t>
            </a:r>
            <a:endParaRPr lang="pt-BR" dirty="0" smtClean="0"/>
          </a:p>
          <a:p>
            <a:pPr lvl="1" fontAlgn="base"/>
            <a:r>
              <a:rPr lang="pt-BR" dirty="0" smtClean="0"/>
              <a:t>Instalação</a:t>
            </a:r>
            <a:endParaRPr lang="pt-BR" dirty="0"/>
          </a:p>
          <a:p>
            <a:pPr lvl="1" fontAlgn="base"/>
            <a:r>
              <a:rPr lang="pt-BR" dirty="0"/>
              <a:t>NG-</a:t>
            </a:r>
            <a:r>
              <a:rPr lang="pt-BR" dirty="0" err="1"/>
              <a:t>app</a:t>
            </a:r>
            <a:r>
              <a:rPr lang="pt-BR" dirty="0"/>
              <a:t>, módulos e injeção de dependência</a:t>
            </a:r>
          </a:p>
          <a:p>
            <a:pPr lvl="1" fontAlgn="base"/>
            <a:r>
              <a:rPr lang="pt-BR" dirty="0" err="1"/>
              <a:t>ng-model</a:t>
            </a:r>
            <a:r>
              <a:rPr lang="pt-BR" dirty="0"/>
              <a:t> e </a:t>
            </a:r>
            <a:r>
              <a:rPr lang="pt-BR" dirty="0" err="1"/>
              <a:t>two-way</a:t>
            </a:r>
            <a:r>
              <a:rPr lang="pt-BR" dirty="0"/>
              <a:t> </a:t>
            </a:r>
            <a:r>
              <a:rPr lang="pt-BR" dirty="0" err="1"/>
              <a:t>binding</a:t>
            </a:r>
            <a:endParaRPr lang="pt-BR" dirty="0"/>
          </a:p>
          <a:p>
            <a:pPr lvl="1" fontAlgn="base"/>
            <a:r>
              <a:rPr lang="pt-BR" dirty="0" err="1"/>
              <a:t>ng-controller</a:t>
            </a:r>
            <a:r>
              <a:rPr lang="pt-BR" dirty="0"/>
              <a:t> e $</a:t>
            </a:r>
            <a:r>
              <a:rPr lang="pt-BR" dirty="0" err="1"/>
              <a:t>scope</a:t>
            </a:r>
            <a:endParaRPr lang="pt-BR" dirty="0"/>
          </a:p>
          <a:p>
            <a:pPr lvl="1" fontAlgn="base"/>
            <a:r>
              <a:rPr lang="pt-BR" dirty="0"/>
              <a:t>Objetos complexos</a:t>
            </a:r>
          </a:p>
          <a:p>
            <a:pPr lvl="1" fontAlgn="base"/>
            <a:r>
              <a:rPr lang="pt-BR" dirty="0"/>
              <a:t>Trabalhando com listas</a:t>
            </a:r>
          </a:p>
          <a:p>
            <a:pPr lvl="1" fontAlgn="base"/>
            <a:r>
              <a:rPr lang="pt-BR" dirty="0" err="1"/>
              <a:t>Ng</a:t>
            </a:r>
            <a:r>
              <a:rPr lang="pt-BR" dirty="0"/>
              <a:t>-click</a:t>
            </a:r>
          </a:p>
          <a:p>
            <a:pPr lvl="1" fontAlgn="base"/>
            <a:r>
              <a:rPr lang="pt-BR" dirty="0"/>
              <a:t>Funções computadas</a:t>
            </a:r>
          </a:p>
          <a:p>
            <a:pPr lvl="1" fontAlgn="base"/>
            <a:r>
              <a:rPr lang="pt-BR" dirty="0" err="1"/>
              <a:t>Ng</a:t>
            </a:r>
            <a:r>
              <a:rPr lang="pt-BR" dirty="0"/>
              <a:t>-show, </a:t>
            </a:r>
            <a:r>
              <a:rPr lang="pt-BR" dirty="0" err="1"/>
              <a:t>ng-hide</a:t>
            </a:r>
            <a:r>
              <a:rPr lang="pt-BR" dirty="0"/>
              <a:t>, </a:t>
            </a:r>
            <a:r>
              <a:rPr lang="pt-BR" dirty="0" err="1"/>
              <a:t>ng-if</a:t>
            </a:r>
            <a:r>
              <a:rPr lang="pt-BR" dirty="0"/>
              <a:t>, </a:t>
            </a:r>
            <a:r>
              <a:rPr lang="pt-BR" dirty="0" err="1"/>
              <a:t>ng-class</a:t>
            </a:r>
            <a:endParaRPr lang="pt-BR" dirty="0"/>
          </a:p>
          <a:p>
            <a:pPr lvl="1" fontAlgn="base"/>
            <a:r>
              <a:rPr lang="pt-BR" dirty="0"/>
              <a:t>TODO </a:t>
            </a:r>
            <a:r>
              <a:rPr lang="pt-BR" dirty="0" err="1"/>
              <a:t>list</a:t>
            </a:r>
            <a:r>
              <a:rPr lang="pt-BR" dirty="0"/>
              <a:t> APP</a:t>
            </a:r>
          </a:p>
          <a:p>
            <a:pPr lvl="1" fontAlgn="base"/>
            <a:r>
              <a:rPr lang="pt-BR" dirty="0"/>
              <a:t>Trabalhando com dados locais</a:t>
            </a:r>
          </a:p>
          <a:p>
            <a:pPr lvl="1" fontAlgn="base"/>
            <a:r>
              <a:rPr lang="pt-BR" dirty="0"/>
              <a:t>Trabalhando com dados remotos</a:t>
            </a:r>
          </a:p>
          <a:p>
            <a:pPr lvl="1" fontAlgn="base"/>
            <a:endParaRPr lang="pt-BR" dirty="0"/>
          </a:p>
          <a:p>
            <a:pPr fontAlgn="base"/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Ng-a</a:t>
            </a:r>
            <a:r>
              <a:rPr lang="pt-BR" dirty="0" err="1" smtClean="0"/>
              <a:t>pp</a:t>
            </a:r>
            <a:r>
              <a:rPr lang="pt-BR" dirty="0" smtClean="0"/>
              <a:t>, módulos e DI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</a:t>
            </a:r>
            <a:r>
              <a:rPr lang="pt-BR" dirty="0" smtClean="0"/>
              <a:t>3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Ng-app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Tag </a:t>
            </a:r>
            <a:r>
              <a:rPr lang="en-US" dirty="0" err="1" smtClean="0"/>
              <a:t>que</a:t>
            </a:r>
            <a:r>
              <a:rPr lang="en-US" dirty="0" smtClean="0"/>
              <a:t> define </a:t>
            </a:r>
            <a:r>
              <a:rPr lang="en-US" dirty="0" err="1" smtClean="0"/>
              <a:t>qual</a:t>
            </a:r>
            <a:r>
              <a:rPr lang="en-US" dirty="0" smtClean="0"/>
              <a:t> parte do </a:t>
            </a:r>
            <a:r>
              <a:rPr lang="en-US" dirty="0" err="1" smtClean="0"/>
              <a:t>seu</a:t>
            </a:r>
            <a:r>
              <a:rPr lang="en-US" dirty="0" smtClean="0"/>
              <a:t> html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tags html </a:t>
            </a:r>
            <a:r>
              <a:rPr lang="en-US" dirty="0" err="1" smtClean="0"/>
              <a:t>ou</a:t>
            </a:r>
            <a:r>
              <a:rPr lang="en-US" dirty="0" smtClean="0"/>
              <a:t>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O angular tem </a:t>
            </a:r>
            <a:r>
              <a:rPr lang="en-US" dirty="0" err="1" smtClean="0"/>
              <a:t>facilidade</a:t>
            </a:r>
            <a:r>
              <a:rPr lang="en-US" dirty="0" smtClean="0"/>
              <a:t> para se </a:t>
            </a:r>
            <a:r>
              <a:rPr lang="en-US" dirty="0" err="1" smtClean="0"/>
              <a:t>trabalhar</a:t>
            </a:r>
            <a:r>
              <a:rPr lang="en-US" dirty="0" smtClean="0"/>
              <a:t> com </a:t>
            </a:r>
            <a:r>
              <a:rPr lang="en-US" dirty="0" err="1" smtClean="0"/>
              <a:t>módulos</a:t>
            </a:r>
            <a:endParaRPr lang="en-US" dirty="0" smtClean="0"/>
          </a:p>
          <a:p>
            <a:pPr fontAlgn="base"/>
            <a:r>
              <a:rPr lang="en-US" dirty="0" smtClean="0"/>
              <a:t>Para </a:t>
            </a:r>
            <a:r>
              <a:rPr lang="en-US" dirty="0" err="1" smtClean="0"/>
              <a:t>criar</a:t>
            </a:r>
            <a:r>
              <a:rPr lang="en-US" dirty="0" smtClean="0"/>
              <a:t> um modulo:</a:t>
            </a:r>
          </a:p>
          <a:p>
            <a:pPr lvl="1" fontAlgn="base"/>
            <a:r>
              <a:rPr lang="en-US" dirty="0" err="1" smtClean="0"/>
              <a:t>Angular.module</a:t>
            </a:r>
            <a:r>
              <a:rPr lang="en-US" dirty="0" smtClean="0"/>
              <a:t>(‘</a:t>
            </a:r>
            <a:r>
              <a:rPr lang="en-US" dirty="0" err="1" smtClean="0"/>
              <a:t>seu</a:t>
            </a:r>
            <a:r>
              <a:rPr lang="en-US" dirty="0" err="1" smtClean="0"/>
              <a:t>modulo</a:t>
            </a:r>
            <a:r>
              <a:rPr lang="en-US" dirty="0" smtClean="0"/>
              <a:t>’, []);</a:t>
            </a:r>
          </a:p>
          <a:p>
            <a:pPr fontAlgn="base"/>
            <a:r>
              <a:rPr lang="en-US" dirty="0" smtClean="0"/>
              <a:t>Para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modulo</a:t>
            </a:r>
          </a:p>
          <a:p>
            <a:pPr lvl="1" fontAlgn="base"/>
            <a:r>
              <a:rPr lang="en-US" dirty="0" err="1" smtClean="0"/>
              <a:t>Var</a:t>
            </a:r>
            <a:r>
              <a:rPr lang="en-US" dirty="0" smtClean="0"/>
              <a:t> app = </a:t>
            </a:r>
            <a:r>
              <a:rPr lang="en-US" dirty="0" err="1" smtClean="0"/>
              <a:t>Angular.module</a:t>
            </a:r>
            <a:r>
              <a:rPr lang="en-US" dirty="0" smtClean="0"/>
              <a:t>(‘</a:t>
            </a:r>
            <a:r>
              <a:rPr lang="en-US" dirty="0" err="1" smtClean="0"/>
              <a:t>seumodulo</a:t>
            </a:r>
            <a:r>
              <a:rPr lang="en-US" dirty="0" smtClean="0"/>
              <a:t>’);</a:t>
            </a:r>
          </a:p>
          <a:p>
            <a:pPr lvl="1" fontAlgn="base"/>
            <a:r>
              <a:rPr lang="en-US" dirty="0" err="1" smtClean="0"/>
              <a:t>App.controller</a:t>
            </a:r>
            <a:r>
              <a:rPr lang="en-US" dirty="0" smtClean="0"/>
              <a:t>(‘</a:t>
            </a:r>
            <a:r>
              <a:rPr lang="en-US" dirty="0" err="1" smtClean="0"/>
              <a:t>meuctrl</a:t>
            </a:r>
            <a:r>
              <a:rPr lang="en-US" dirty="0" smtClean="0"/>
              <a:t>’, function(){});</a:t>
            </a:r>
          </a:p>
          <a:p>
            <a:pPr fontAlgn="base"/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módulos</a:t>
            </a:r>
            <a:endParaRPr lang="en-US" dirty="0" smtClean="0"/>
          </a:p>
          <a:p>
            <a:pPr lvl="1" fontAlgn="base"/>
            <a:r>
              <a:rPr lang="en-US" dirty="0" smtClean="0"/>
              <a:t>App</a:t>
            </a:r>
          </a:p>
          <a:p>
            <a:pPr lvl="1" fontAlgn="base"/>
            <a:r>
              <a:rPr lang="en-US" dirty="0" err="1" smtClean="0"/>
              <a:t>App.directives</a:t>
            </a:r>
            <a:endParaRPr lang="en-US" dirty="0" smtClean="0"/>
          </a:p>
          <a:p>
            <a:pPr lvl="1" fontAlgn="base"/>
            <a:r>
              <a:rPr lang="en-US" dirty="0" err="1" smtClean="0"/>
              <a:t>App.admin</a:t>
            </a:r>
            <a:endParaRPr lang="en-US" dirty="0" smtClean="0"/>
          </a:p>
          <a:p>
            <a:pPr lvl="1" fontAlgn="base"/>
            <a:r>
              <a:rPr lang="en-US" dirty="0" err="1" smtClean="0"/>
              <a:t>App.financeiro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3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Injeção de Dependência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Nativo</a:t>
            </a:r>
            <a:r>
              <a:rPr lang="en-US" dirty="0" smtClean="0"/>
              <a:t> no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fontAlgn="base"/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descrever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modulo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depende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err="1" smtClean="0"/>
              <a:t>Angular.module</a:t>
            </a:r>
            <a:r>
              <a:rPr lang="en-US" dirty="0" smtClean="0"/>
              <a:t>(‘app’, [‘</a:t>
            </a:r>
            <a:r>
              <a:rPr lang="en-US" dirty="0" err="1" smtClean="0"/>
              <a:t>ngRoute</a:t>
            </a:r>
            <a:r>
              <a:rPr lang="en-US" dirty="0" smtClean="0"/>
              <a:t>’]);</a:t>
            </a:r>
          </a:p>
          <a:p>
            <a:pPr lvl="1" fontAlgn="base"/>
            <a:r>
              <a:rPr lang="en-US" dirty="0" err="1" smtClean="0"/>
              <a:t>Angular.module</a:t>
            </a:r>
            <a:r>
              <a:rPr lang="en-US" dirty="0" smtClean="0"/>
              <a:t>(‘</a:t>
            </a:r>
            <a:r>
              <a:rPr lang="en-US" dirty="0" err="1" smtClean="0"/>
              <a:t>app.login</a:t>
            </a:r>
            <a:r>
              <a:rPr lang="en-US" dirty="0" smtClean="0"/>
              <a:t>’, [‘</a:t>
            </a:r>
            <a:r>
              <a:rPr lang="en-US" dirty="0" err="1" smtClean="0"/>
              <a:t>ngroute</a:t>
            </a:r>
            <a:r>
              <a:rPr lang="en-US" dirty="0" smtClean="0"/>
              <a:t>’, ‘</a:t>
            </a:r>
            <a:r>
              <a:rPr lang="en-US" dirty="0" err="1" smtClean="0"/>
              <a:t>nganimate</a:t>
            </a:r>
            <a:r>
              <a:rPr lang="en-US" dirty="0" smtClean="0"/>
              <a:t>’]);</a:t>
            </a:r>
          </a:p>
          <a:p>
            <a:pPr lvl="1" fontAlgn="base"/>
            <a:r>
              <a:rPr lang="en-US" dirty="0" err="1" smtClean="0"/>
              <a:t>Angular.module</a:t>
            </a:r>
            <a:r>
              <a:rPr lang="en-US" dirty="0" smtClean="0"/>
              <a:t>(‘</a:t>
            </a:r>
            <a:r>
              <a:rPr lang="en-US" dirty="0" err="1" smtClean="0"/>
              <a:t>app.financeiro</a:t>
            </a:r>
            <a:r>
              <a:rPr lang="en-US" dirty="0" smtClean="0"/>
              <a:t>’, [‘</a:t>
            </a:r>
            <a:r>
              <a:rPr lang="en-US" dirty="0" err="1" smtClean="0"/>
              <a:t>app.login</a:t>
            </a:r>
            <a:r>
              <a:rPr lang="en-US" dirty="0" smtClean="0"/>
              <a:t>’]);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59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Utilizando</a:t>
            </a:r>
            <a:r>
              <a:rPr lang="en-US" dirty="0" smtClean="0"/>
              <a:t> o ng-app</a:t>
            </a:r>
          </a:p>
          <a:p>
            <a:pPr fontAlgn="base"/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módulos</a:t>
            </a:r>
            <a:endParaRPr lang="en-US" dirty="0" smtClean="0"/>
          </a:p>
          <a:p>
            <a:pPr fontAlgn="base"/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smtClean="0"/>
              <a:t>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33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190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Bebas Neue</vt:lpstr>
      <vt:lpstr>FFF Tusj</vt:lpstr>
      <vt:lpstr>Tema do Office</vt:lpstr>
      <vt:lpstr>Módulo 3</vt:lpstr>
      <vt:lpstr>Módulo 2 - Agenda</vt:lpstr>
      <vt:lpstr>Ng-app, módulos e DI</vt:lpstr>
      <vt:lpstr>Ng-app</vt:lpstr>
      <vt:lpstr>Módulos</vt:lpstr>
      <vt:lpstr>Injeção de Dependência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66</cp:revision>
  <dcterms:created xsi:type="dcterms:W3CDTF">2015-02-23T22:14:06Z</dcterms:created>
  <dcterms:modified xsi:type="dcterms:W3CDTF">2015-05-28T22:07:58Z</dcterms:modified>
</cp:coreProperties>
</file>