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0" r:id="rId6"/>
    <p:sldId id="3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Ng-controller</a:t>
            </a:r>
            <a:r>
              <a:rPr lang="pt-BR" dirty="0" smtClean="0"/>
              <a:t> e $</a:t>
            </a:r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Ng-controller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 smtClean="0"/>
              <a:t>Manipula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para </a:t>
            </a:r>
            <a:r>
              <a:rPr lang="en-US" dirty="0" err="1" smtClean="0"/>
              <a:t>atender</a:t>
            </a:r>
            <a:r>
              <a:rPr lang="en-US" dirty="0" smtClean="0"/>
              <a:t> a view</a:t>
            </a:r>
          </a:p>
          <a:p>
            <a:pPr fontAlgn="base"/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function</a:t>
            </a:r>
          </a:p>
          <a:p>
            <a:pPr fontAlgn="base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atibu</a:t>
            </a:r>
            <a:r>
              <a:rPr lang="en-US" dirty="0" err="1" smtClean="0"/>
              <a:t>ído</a:t>
            </a:r>
            <a:r>
              <a:rPr lang="en-US" dirty="0" smtClean="0"/>
              <a:t> a um modulo</a:t>
            </a:r>
          </a:p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ng-controller</a:t>
            </a:r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Angular.module</a:t>
            </a:r>
            <a:r>
              <a:rPr lang="en-US" dirty="0" smtClean="0"/>
              <a:t>(‘app’, []);</a:t>
            </a:r>
          </a:p>
          <a:p>
            <a:pPr lvl="1" fontAlgn="base"/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(‘app’);</a:t>
            </a:r>
          </a:p>
          <a:p>
            <a:pPr lvl="1" fontAlgn="base"/>
            <a:r>
              <a:rPr lang="en-US" dirty="0" err="1" smtClean="0"/>
              <a:t>App.controller</a:t>
            </a:r>
            <a:r>
              <a:rPr lang="en-US" dirty="0" smtClean="0"/>
              <a:t>(‘</a:t>
            </a:r>
            <a:r>
              <a:rPr lang="en-US" dirty="0" err="1" smtClean="0"/>
              <a:t>meuctrl</a:t>
            </a:r>
            <a:r>
              <a:rPr lang="en-US" dirty="0" smtClean="0"/>
              <a:t>’, function(){ /* </a:t>
            </a:r>
            <a:r>
              <a:rPr lang="en-US" dirty="0" err="1" smtClean="0"/>
              <a:t>código</a:t>
            </a:r>
            <a:r>
              <a:rPr lang="en-US" dirty="0" smtClean="0"/>
              <a:t> */ });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 smtClean="0"/>
              <a:t>&lt;div ng-controller=‘</a:t>
            </a:r>
            <a:r>
              <a:rPr lang="en-US" dirty="0" err="1" smtClean="0"/>
              <a:t>meuctrl</a:t>
            </a:r>
            <a:r>
              <a:rPr lang="en-US" dirty="0" smtClean="0"/>
              <a:t>’&gt;…&lt;/div&gt;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scope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vínculo</a:t>
            </a:r>
            <a:r>
              <a:rPr lang="en-US" dirty="0" smtClean="0"/>
              <a:t> entre o controller e a view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</a:t>
            </a:r>
            <a:r>
              <a:rPr lang="en-US" dirty="0" smtClean="0"/>
              <a:t> via console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/>
              <a:t>Angular.module</a:t>
            </a:r>
            <a:r>
              <a:rPr lang="en-US" dirty="0"/>
              <a:t>(‘app’, []);</a:t>
            </a:r>
          </a:p>
          <a:p>
            <a:pPr lvl="1" fontAlgn="base"/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(‘app’);</a:t>
            </a:r>
          </a:p>
          <a:p>
            <a:pPr lvl="1" fontAlgn="base"/>
            <a:r>
              <a:rPr lang="en-US" dirty="0" err="1"/>
              <a:t>App.controller</a:t>
            </a:r>
            <a:r>
              <a:rPr lang="en-US" dirty="0"/>
              <a:t>(‘</a:t>
            </a:r>
            <a:r>
              <a:rPr lang="en-US" dirty="0" err="1"/>
              <a:t>meuctrl</a:t>
            </a:r>
            <a:r>
              <a:rPr lang="en-US" dirty="0"/>
              <a:t>’, 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$scope</a:t>
            </a:r>
            <a:r>
              <a:rPr lang="en-US" dirty="0" smtClean="0"/>
              <a:t>){ </a:t>
            </a:r>
            <a:r>
              <a:rPr lang="en-US" dirty="0" smtClean="0">
                <a:solidFill>
                  <a:schemeClr val="tx2"/>
                </a:solidFill>
              </a:rPr>
              <a:t>$</a:t>
            </a:r>
            <a:r>
              <a:rPr lang="en-US" dirty="0" err="1" smtClean="0">
                <a:solidFill>
                  <a:schemeClr val="tx2"/>
                </a:solidFill>
              </a:rPr>
              <a:t>scope.nome</a:t>
            </a:r>
            <a:r>
              <a:rPr lang="en-US" dirty="0" smtClean="0"/>
              <a:t>=‘André’ });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 smtClean="0"/>
              <a:t>&lt;div ng-controller=‘</a:t>
            </a:r>
            <a:r>
              <a:rPr lang="en-US" dirty="0" err="1" smtClean="0"/>
              <a:t>meuctrl</a:t>
            </a:r>
            <a:r>
              <a:rPr lang="en-US" dirty="0" smtClean="0"/>
              <a:t>’&gt;&lt;h1&gt;{{ </a:t>
            </a:r>
            <a:r>
              <a:rPr lang="en-US" dirty="0" err="1" smtClean="0">
                <a:solidFill>
                  <a:schemeClr val="tx2"/>
                </a:solidFill>
              </a:rPr>
              <a:t>nome</a:t>
            </a:r>
            <a:r>
              <a:rPr lang="en-US" dirty="0" smtClean="0"/>
              <a:t> }}&lt;/h1&gt;&lt;/div&gt;</a:t>
            </a:r>
            <a:endParaRPr lang="en-US" dirty="0"/>
          </a:p>
          <a:p>
            <a:pPr lvl="1"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controllers e </a:t>
            </a:r>
            <a:r>
              <a:rPr lang="en-US" dirty="0" err="1" smtClean="0"/>
              <a:t>interagindo</a:t>
            </a:r>
            <a:r>
              <a:rPr lang="en-US" dirty="0" smtClean="0"/>
              <a:t> com as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193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3</vt:lpstr>
      <vt:lpstr>Módulo 2 - Agenda</vt:lpstr>
      <vt:lpstr>Ng-controller e $scope</vt:lpstr>
      <vt:lpstr>Ng-controller</vt:lpstr>
      <vt:lpstr>$scope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68</cp:revision>
  <dcterms:created xsi:type="dcterms:W3CDTF">2015-02-23T22:14:06Z</dcterms:created>
  <dcterms:modified xsi:type="dcterms:W3CDTF">2015-05-28T22:23:51Z</dcterms:modified>
</cp:coreProperties>
</file>