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Introdução ao </a:t>
            </a:r>
            <a:r>
              <a:rPr lang="pt-BR" dirty="0" err="1" smtClean="0"/>
              <a:t>angularjs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3 - Introdução ao AngularJS</a:t>
            </a:r>
          </a:p>
          <a:p>
            <a:pPr lvl="1" fontAlgn="base"/>
            <a:r>
              <a:rPr lang="pt-BR" dirty="0" smtClean="0"/>
              <a:t>Sobre o </a:t>
            </a:r>
            <a:r>
              <a:rPr lang="pt-BR" dirty="0" err="1" smtClean="0"/>
              <a:t>angularjs</a:t>
            </a:r>
            <a:endParaRPr lang="pt-BR" dirty="0" smtClean="0"/>
          </a:p>
          <a:p>
            <a:pPr lvl="1" fontAlgn="base"/>
            <a:r>
              <a:rPr lang="pt-BR" dirty="0" smtClean="0"/>
              <a:t>Instalação</a:t>
            </a:r>
            <a:endParaRPr lang="pt-BR" dirty="0"/>
          </a:p>
          <a:p>
            <a:pPr lvl="1" fontAlgn="base"/>
            <a:r>
              <a:rPr lang="pt-BR" dirty="0"/>
              <a:t>NG-</a:t>
            </a:r>
            <a:r>
              <a:rPr lang="pt-BR" dirty="0" err="1"/>
              <a:t>app</a:t>
            </a:r>
            <a:r>
              <a:rPr lang="pt-BR" dirty="0"/>
              <a:t>, módulos e injeção de dependência</a:t>
            </a:r>
          </a:p>
          <a:p>
            <a:pPr lvl="1" fontAlgn="base"/>
            <a:r>
              <a:rPr lang="pt-BR" dirty="0" err="1"/>
              <a:t>ng-model</a:t>
            </a:r>
            <a:r>
              <a:rPr lang="pt-BR" dirty="0"/>
              <a:t> e </a:t>
            </a:r>
            <a:r>
              <a:rPr lang="pt-BR" dirty="0" err="1"/>
              <a:t>two-way</a:t>
            </a:r>
            <a:r>
              <a:rPr lang="pt-BR" dirty="0"/>
              <a:t> </a:t>
            </a:r>
            <a:r>
              <a:rPr lang="pt-BR" dirty="0" err="1"/>
              <a:t>binding</a:t>
            </a:r>
            <a:endParaRPr lang="pt-BR" dirty="0"/>
          </a:p>
          <a:p>
            <a:pPr lvl="1" fontAlgn="base"/>
            <a:r>
              <a:rPr lang="pt-BR" dirty="0" err="1"/>
              <a:t>ng-controller</a:t>
            </a:r>
            <a:r>
              <a:rPr lang="pt-BR" dirty="0"/>
              <a:t> e $</a:t>
            </a:r>
            <a:r>
              <a:rPr lang="pt-BR" dirty="0" err="1"/>
              <a:t>scope</a:t>
            </a:r>
            <a:endParaRPr lang="pt-BR" dirty="0"/>
          </a:p>
          <a:p>
            <a:pPr lvl="1" fontAlgn="base"/>
            <a:r>
              <a:rPr lang="pt-BR" dirty="0"/>
              <a:t>Objetos complexos</a:t>
            </a:r>
          </a:p>
          <a:p>
            <a:pPr lvl="1" fontAlgn="base"/>
            <a:r>
              <a:rPr lang="pt-BR" dirty="0"/>
              <a:t>Trabalhando com listas</a:t>
            </a:r>
          </a:p>
          <a:p>
            <a:pPr lvl="1" fontAlgn="base"/>
            <a:r>
              <a:rPr lang="pt-BR" dirty="0" err="1"/>
              <a:t>Ng</a:t>
            </a:r>
            <a:r>
              <a:rPr lang="pt-BR" dirty="0"/>
              <a:t>-click</a:t>
            </a:r>
          </a:p>
          <a:p>
            <a:pPr lvl="1" fontAlgn="base"/>
            <a:r>
              <a:rPr lang="pt-BR" dirty="0"/>
              <a:t>Funções computadas</a:t>
            </a:r>
          </a:p>
          <a:p>
            <a:pPr lvl="1" fontAlgn="base"/>
            <a:r>
              <a:rPr lang="pt-BR" dirty="0" err="1"/>
              <a:t>Ng</a:t>
            </a:r>
            <a:r>
              <a:rPr lang="pt-BR" dirty="0"/>
              <a:t>-show, </a:t>
            </a:r>
            <a:r>
              <a:rPr lang="pt-BR" dirty="0" err="1"/>
              <a:t>ng-hide</a:t>
            </a:r>
            <a:r>
              <a:rPr lang="pt-BR" dirty="0"/>
              <a:t>, </a:t>
            </a:r>
            <a:r>
              <a:rPr lang="pt-BR" dirty="0" err="1"/>
              <a:t>ng-if</a:t>
            </a:r>
            <a:r>
              <a:rPr lang="pt-BR" dirty="0"/>
              <a:t>, </a:t>
            </a:r>
            <a:r>
              <a:rPr lang="pt-BR" dirty="0" err="1"/>
              <a:t>ng-class</a:t>
            </a:r>
            <a:endParaRPr lang="pt-BR" dirty="0"/>
          </a:p>
          <a:p>
            <a:pPr lvl="1" fontAlgn="base"/>
            <a:r>
              <a:rPr lang="pt-BR" dirty="0"/>
              <a:t>TODO </a:t>
            </a:r>
            <a:r>
              <a:rPr lang="pt-BR" dirty="0" err="1"/>
              <a:t>list</a:t>
            </a:r>
            <a:r>
              <a:rPr lang="pt-BR" dirty="0"/>
              <a:t> APP</a:t>
            </a:r>
          </a:p>
          <a:p>
            <a:pPr lvl="1" fontAlgn="base"/>
            <a:r>
              <a:rPr lang="pt-BR" dirty="0"/>
              <a:t>Trabalhando com dados locais</a:t>
            </a:r>
          </a:p>
          <a:p>
            <a:pPr lvl="1" fontAlgn="base"/>
            <a:r>
              <a:rPr lang="pt-BR" dirty="0"/>
              <a:t>Trabalhando com dados remotos</a:t>
            </a:r>
          </a:p>
          <a:p>
            <a:pPr lvl="1" fontAlgn="base"/>
            <a:endParaRPr lang="pt-BR" dirty="0"/>
          </a:p>
          <a:p>
            <a:pPr fontAlgn="base"/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complexos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</a:t>
            </a:r>
            <a:r>
              <a:rPr lang="pt-BR" dirty="0" smtClean="0"/>
              <a:t>6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complexos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Angularjs</a:t>
            </a:r>
            <a:r>
              <a:rPr lang="en-US" dirty="0" smtClean="0"/>
              <a:t> é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fontAlgn="base"/>
            <a:r>
              <a:rPr lang="en-US" dirty="0" err="1" smtClean="0"/>
              <a:t>Trabalha</a:t>
            </a:r>
            <a:r>
              <a:rPr lang="en-US" dirty="0" smtClean="0"/>
              <a:t> </a:t>
            </a:r>
            <a:r>
              <a:rPr lang="en-US" dirty="0" err="1" smtClean="0"/>
              <a:t>nativamente</a:t>
            </a:r>
            <a:r>
              <a:rPr lang="en-US" dirty="0" smtClean="0"/>
              <a:t> com </a:t>
            </a:r>
            <a:r>
              <a:rPr lang="en-US" dirty="0" err="1" smtClean="0"/>
              <a:t>json</a:t>
            </a:r>
            <a:endParaRPr lang="en-US" dirty="0" smtClean="0"/>
          </a:p>
          <a:p>
            <a:pPr fontAlgn="base"/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smtClean="0"/>
              <a:t>$</a:t>
            </a:r>
            <a:r>
              <a:rPr lang="en-US" dirty="0" err="1" smtClean="0"/>
              <a:t>scope.user</a:t>
            </a:r>
            <a:r>
              <a:rPr lang="en-US" dirty="0" smtClean="0"/>
              <a:t> = { address : { city : { name: ‘</a:t>
            </a:r>
            <a:r>
              <a:rPr lang="en-US" dirty="0" err="1" smtClean="0"/>
              <a:t>piracicaba</a:t>
            </a:r>
            <a:r>
              <a:rPr lang="en-US" dirty="0" smtClean="0"/>
              <a:t>’ } } };</a:t>
            </a:r>
          </a:p>
          <a:p>
            <a:pPr lvl="1" fontAlgn="base"/>
            <a:r>
              <a:rPr lang="en-US" dirty="0" smtClean="0"/>
              <a:t>&lt;h1&gt;{{ user.address.city.name }}&lt;/h1&gt;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Trabalhando</a:t>
            </a:r>
            <a:r>
              <a:rPr lang="en-US" dirty="0" smtClean="0"/>
              <a:t> com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complexos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33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108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3</vt:lpstr>
      <vt:lpstr>Módulo 2 - Agenda</vt:lpstr>
      <vt:lpstr>Objetos complexos</vt:lpstr>
      <vt:lpstr>Objetos complexos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69</cp:revision>
  <dcterms:created xsi:type="dcterms:W3CDTF">2015-02-23T22:14:06Z</dcterms:created>
  <dcterms:modified xsi:type="dcterms:W3CDTF">2015-05-28T22:27:01Z</dcterms:modified>
</cp:coreProperties>
</file>