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Listas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7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complexos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Define-se </a:t>
            </a:r>
            <a:r>
              <a:rPr lang="en-US" dirty="0" err="1" smtClean="0"/>
              <a:t>como</a:t>
            </a:r>
            <a:r>
              <a:rPr lang="en-US" dirty="0" smtClean="0"/>
              <a:t> arrays</a:t>
            </a:r>
          </a:p>
          <a:p>
            <a:pPr lvl="1" fontAlgn="base"/>
            <a:r>
              <a:rPr lang="en-US" dirty="0" smtClean="0"/>
              <a:t>$</a:t>
            </a:r>
            <a:r>
              <a:rPr lang="en-US" dirty="0" err="1" smtClean="0"/>
              <a:t>scope.products</a:t>
            </a:r>
            <a:r>
              <a:rPr lang="en-US" dirty="0" smtClean="0"/>
              <a:t> = [];</a:t>
            </a:r>
          </a:p>
          <a:p>
            <a:pPr fontAlgn="base"/>
            <a:r>
              <a:rPr lang="en-US" dirty="0" err="1" smtClean="0"/>
              <a:t>Interações</a:t>
            </a:r>
            <a:endParaRPr lang="en-US" dirty="0" smtClean="0"/>
          </a:p>
          <a:p>
            <a:pPr lvl="1" fontAlgn="base"/>
            <a:r>
              <a:rPr lang="en-US" dirty="0" smtClean="0"/>
              <a:t>Push</a:t>
            </a:r>
          </a:p>
          <a:p>
            <a:pPr lvl="1" fontAlgn="base"/>
            <a:r>
              <a:rPr lang="en-US" dirty="0" smtClean="0"/>
              <a:t>Splice</a:t>
            </a:r>
          </a:p>
          <a:p>
            <a:pPr lvl="1" fontAlgn="base"/>
            <a:r>
              <a:rPr lang="en-US" dirty="0" smtClean="0"/>
              <a:t>length</a:t>
            </a:r>
            <a:endParaRPr lang="en-US" dirty="0" smtClean="0"/>
          </a:p>
          <a:p>
            <a:pPr fontAlgn="base"/>
            <a:r>
              <a:rPr lang="en-US" dirty="0" err="1" smtClean="0"/>
              <a:t>iterações</a:t>
            </a:r>
            <a:endParaRPr lang="en-US" dirty="0" smtClean="0"/>
          </a:p>
          <a:p>
            <a:pPr lvl="1" fontAlgn="base"/>
            <a:r>
              <a:rPr lang="en-US" dirty="0" err="1" smtClean="0"/>
              <a:t>Angular.foreach</a:t>
            </a:r>
            <a:endParaRPr lang="en-US" dirty="0" smtClean="0"/>
          </a:p>
          <a:p>
            <a:pPr lvl="1" fontAlgn="base"/>
            <a:r>
              <a:rPr lang="en-US" dirty="0" smtClean="0"/>
              <a:t>Ng-repeat</a:t>
            </a:r>
          </a:p>
          <a:p>
            <a:pPr lvl="2" fontAlgn="base"/>
            <a:r>
              <a:rPr lang="en-US" dirty="0" smtClean="0"/>
              <a:t>Filter</a:t>
            </a:r>
          </a:p>
          <a:p>
            <a:pPr lvl="2" fontAlgn="base"/>
            <a:r>
              <a:rPr lang="en-US" dirty="0" smtClean="0"/>
              <a:t>Order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listas</a:t>
            </a:r>
            <a:endParaRPr lang="en-US" dirty="0" smtClean="0"/>
          </a:p>
          <a:p>
            <a:pPr fontAlgn="base"/>
            <a:r>
              <a:rPr lang="en-US" dirty="0" err="1" smtClean="0"/>
              <a:t>Adicionando</a:t>
            </a:r>
            <a:r>
              <a:rPr lang="en-US" dirty="0" smtClean="0"/>
              <a:t> e </a:t>
            </a:r>
            <a:r>
              <a:rPr lang="en-US" dirty="0" err="1" smtClean="0"/>
              <a:t>removendo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endParaRPr lang="en-US" dirty="0" smtClean="0"/>
          </a:p>
          <a:p>
            <a:pPr fontAlgn="base"/>
            <a:r>
              <a:rPr lang="en-US" dirty="0" err="1" smtClean="0"/>
              <a:t>Contando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endParaRPr lang="en-US" dirty="0" smtClean="0"/>
          </a:p>
          <a:p>
            <a:pPr fontAlgn="base"/>
            <a:r>
              <a:rPr lang="en-US" dirty="0" err="1" smtClean="0"/>
              <a:t>Ordenando</a:t>
            </a:r>
            <a:r>
              <a:rPr lang="en-US" dirty="0" smtClean="0"/>
              <a:t> e </a:t>
            </a:r>
            <a:r>
              <a:rPr lang="en-US" dirty="0" err="1" smtClean="0"/>
              <a:t>filtrando</a:t>
            </a:r>
            <a:r>
              <a:rPr lang="en-US" dirty="0" smtClean="0"/>
              <a:t> </a:t>
            </a:r>
            <a:r>
              <a:rPr lang="en-US" dirty="0" err="1" smtClean="0"/>
              <a:t>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100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2 - Agenda</vt:lpstr>
      <vt:lpstr>Trabalhando com Listas</vt:lpstr>
      <vt:lpstr>Objetos complexos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70</cp:revision>
  <dcterms:created xsi:type="dcterms:W3CDTF">2015-02-23T22:14:06Z</dcterms:created>
  <dcterms:modified xsi:type="dcterms:W3CDTF">2015-05-28T22:30:50Z</dcterms:modified>
</cp:coreProperties>
</file>