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3 - Introdução ao AngularJS</a:t>
            </a:r>
          </a:p>
          <a:p>
            <a:pPr lvl="1"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 fontAlgn="base"/>
            <a:r>
              <a:rPr lang="pt-BR" dirty="0" smtClean="0"/>
              <a:t>Instalação</a:t>
            </a:r>
            <a:endParaRPr lang="pt-BR" dirty="0"/>
          </a:p>
          <a:p>
            <a:pPr lvl="1" fontAlgn="base"/>
            <a:r>
              <a:rPr lang="pt-BR" dirty="0"/>
              <a:t>NG-</a:t>
            </a:r>
            <a:r>
              <a:rPr lang="pt-BR" dirty="0" err="1"/>
              <a:t>app</a:t>
            </a:r>
            <a:r>
              <a:rPr lang="pt-BR" dirty="0"/>
              <a:t>, módulos e injeção de dependência</a:t>
            </a:r>
          </a:p>
          <a:p>
            <a:pPr lvl="1" fontAlgn="base"/>
            <a:r>
              <a:rPr lang="pt-BR" dirty="0" err="1"/>
              <a:t>ng-model</a:t>
            </a:r>
            <a:r>
              <a:rPr lang="pt-BR" dirty="0"/>
              <a:t> e </a:t>
            </a:r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lvl="1" fontAlgn="base"/>
            <a:r>
              <a:rPr lang="pt-BR" dirty="0" err="1"/>
              <a:t>ng-controller</a:t>
            </a:r>
            <a:r>
              <a:rPr lang="pt-BR" dirty="0"/>
              <a:t> e $</a:t>
            </a:r>
            <a:r>
              <a:rPr lang="pt-BR" dirty="0" err="1"/>
              <a:t>scope</a:t>
            </a:r>
            <a:endParaRPr lang="pt-BR" dirty="0"/>
          </a:p>
          <a:p>
            <a:pPr lvl="1" fontAlgn="base"/>
            <a:r>
              <a:rPr lang="pt-BR" dirty="0"/>
              <a:t>Objetos complexos</a:t>
            </a:r>
          </a:p>
          <a:p>
            <a:pPr lvl="1" fontAlgn="base"/>
            <a:r>
              <a:rPr lang="pt-BR" dirty="0"/>
              <a:t>Trabalhando com listas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-click</a:t>
            </a:r>
          </a:p>
          <a:p>
            <a:pPr lvl="1" fontAlgn="base"/>
            <a:r>
              <a:rPr lang="pt-BR" dirty="0"/>
              <a:t>Funções computadas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-show, </a:t>
            </a:r>
            <a:r>
              <a:rPr lang="pt-BR" dirty="0" err="1"/>
              <a:t>ng-hide</a:t>
            </a:r>
            <a:r>
              <a:rPr lang="pt-BR" dirty="0"/>
              <a:t>, </a:t>
            </a:r>
            <a:r>
              <a:rPr lang="pt-BR" dirty="0" err="1"/>
              <a:t>ng-if</a:t>
            </a:r>
            <a:r>
              <a:rPr lang="pt-BR" dirty="0"/>
              <a:t>, </a:t>
            </a:r>
            <a:r>
              <a:rPr lang="pt-BR" dirty="0" err="1"/>
              <a:t>ng-class</a:t>
            </a:r>
            <a:endParaRPr lang="pt-BR" dirty="0"/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list</a:t>
            </a:r>
            <a:r>
              <a:rPr lang="pt-BR" dirty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</a:t>
            </a:r>
            <a:r>
              <a:rPr lang="pt-BR" dirty="0" smtClean="0"/>
              <a:t>-click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</a:t>
            </a:r>
            <a:r>
              <a:rPr lang="pt-BR" dirty="0" smtClean="0"/>
              <a:t>-click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Dispara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do controller</a:t>
            </a:r>
          </a:p>
          <a:p>
            <a:pPr fontAlgn="base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$</a:t>
            </a:r>
            <a:r>
              <a:rPr lang="en-US" dirty="0" err="1" smtClean="0"/>
              <a:t>scope.cliqueaqui</a:t>
            </a:r>
            <a:r>
              <a:rPr lang="en-US" dirty="0" smtClean="0"/>
              <a:t> = function() { alert(‘</a:t>
            </a:r>
            <a:r>
              <a:rPr lang="en-US" dirty="0" err="1" smtClean="0"/>
              <a:t>Oi</a:t>
            </a:r>
            <a:r>
              <a:rPr lang="en-US" dirty="0" smtClean="0"/>
              <a:t>’) };</a:t>
            </a:r>
          </a:p>
          <a:p>
            <a:pPr lvl="1" fontAlgn="base"/>
            <a:r>
              <a:rPr lang="en-US" dirty="0" smtClean="0"/>
              <a:t>&lt;button ng-click=“</a:t>
            </a:r>
            <a:r>
              <a:rPr lang="en-US" dirty="0" err="1" smtClean="0"/>
              <a:t>cliqueaqui</a:t>
            </a:r>
            <a:r>
              <a:rPr lang="en-US" dirty="0" smtClean="0"/>
              <a:t>()” /&gt;</a:t>
            </a:r>
          </a:p>
          <a:p>
            <a:pPr fontAlgn="base"/>
            <a:r>
              <a:rPr lang="en-US" dirty="0" err="1" smtClean="0"/>
              <a:t>Recebem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endParaRPr lang="en-US" dirty="0" smtClean="0"/>
          </a:p>
          <a:p>
            <a:pPr lvl="1" fontAlgn="base"/>
            <a:r>
              <a:rPr lang="en-US" dirty="0"/>
              <a:t>$</a:t>
            </a:r>
            <a:r>
              <a:rPr lang="en-US" dirty="0" err="1" smtClean="0"/>
              <a:t>scope.cliqueaqui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function(</a:t>
            </a:r>
            <a:r>
              <a:rPr lang="en-US" dirty="0" err="1" smtClean="0">
                <a:solidFill>
                  <a:schemeClr val="tx2"/>
                </a:solidFill>
              </a:rPr>
              <a:t>msg</a:t>
            </a:r>
            <a:r>
              <a:rPr lang="en-US" dirty="0" smtClean="0"/>
              <a:t>) </a:t>
            </a:r>
            <a:r>
              <a:rPr lang="en-US" dirty="0"/>
              <a:t>{ </a:t>
            </a:r>
            <a:r>
              <a:rPr lang="en-US" dirty="0" smtClean="0"/>
              <a:t>alert(</a:t>
            </a:r>
            <a:r>
              <a:rPr lang="en-US" dirty="0" err="1" smtClean="0">
                <a:solidFill>
                  <a:schemeClr val="tx2"/>
                </a:solidFill>
              </a:rPr>
              <a:t>msg</a:t>
            </a:r>
            <a:r>
              <a:rPr lang="en-US" dirty="0" smtClean="0"/>
              <a:t>); </a:t>
            </a:r>
            <a:r>
              <a:rPr lang="en-US" dirty="0"/>
              <a:t>};</a:t>
            </a:r>
          </a:p>
          <a:p>
            <a:pPr lvl="1" fontAlgn="base"/>
            <a:r>
              <a:rPr lang="en-US" dirty="0"/>
              <a:t>&lt;button ng-click=“</a:t>
            </a:r>
            <a:r>
              <a:rPr lang="en-US" dirty="0" err="1"/>
              <a:t>cliqueaqui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/>
                </a:solidFill>
              </a:rPr>
              <a:t>‘</a:t>
            </a:r>
            <a:r>
              <a:rPr lang="en-US" dirty="0" err="1" smtClean="0">
                <a:solidFill>
                  <a:schemeClr val="tx2"/>
                </a:solidFill>
              </a:rPr>
              <a:t>olá</a:t>
            </a:r>
            <a:r>
              <a:rPr lang="en-US" dirty="0" smtClean="0">
                <a:solidFill>
                  <a:schemeClr val="tx2"/>
                </a:solidFill>
              </a:rPr>
              <a:t>’</a:t>
            </a:r>
            <a:r>
              <a:rPr lang="en-US" dirty="0" smtClean="0"/>
              <a:t>)” </a:t>
            </a:r>
            <a:r>
              <a:rPr lang="en-US" dirty="0"/>
              <a:t>/&gt;</a:t>
            </a:r>
          </a:p>
          <a:p>
            <a:pPr lvl="1" fontAlgn="base"/>
            <a:endParaRPr lang="en-US" dirty="0" smtClean="0"/>
          </a:p>
          <a:p>
            <a:pPr lvl="1" fontAlgn="base"/>
            <a:r>
              <a:rPr lang="en-US" dirty="0" smtClean="0"/>
              <a:t>$</a:t>
            </a:r>
            <a:r>
              <a:rPr lang="en-US" dirty="0" err="1" smtClean="0"/>
              <a:t>scope.add</a:t>
            </a:r>
            <a:r>
              <a:rPr lang="en-US" dirty="0" smtClean="0"/>
              <a:t> = function(</a:t>
            </a:r>
            <a:r>
              <a:rPr lang="en-US" dirty="0" smtClean="0">
                <a:solidFill>
                  <a:schemeClr val="tx2"/>
                </a:solidFill>
              </a:rPr>
              <a:t>product</a:t>
            </a:r>
            <a:r>
              <a:rPr lang="en-US" dirty="0" smtClean="0"/>
              <a:t>) { </a:t>
            </a:r>
            <a:r>
              <a:rPr lang="en-US" dirty="0" err="1" smtClean="0"/>
              <a:t>products.push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/>
                </a:solidFill>
              </a:rPr>
              <a:t>product</a:t>
            </a:r>
            <a:r>
              <a:rPr lang="en-US" dirty="0" smtClean="0"/>
              <a:t>); };</a:t>
            </a:r>
          </a:p>
          <a:p>
            <a:pPr lvl="1" fontAlgn="base"/>
            <a:r>
              <a:rPr lang="en-US" dirty="0"/>
              <a:t>&lt;button ng-click</a:t>
            </a:r>
            <a:r>
              <a:rPr lang="en-US" dirty="0" smtClean="0"/>
              <a:t>=“add(</a:t>
            </a:r>
            <a:r>
              <a:rPr lang="en-US" dirty="0" smtClean="0">
                <a:solidFill>
                  <a:schemeClr val="tx2"/>
                </a:solidFill>
              </a:rPr>
              <a:t>product</a:t>
            </a:r>
            <a:r>
              <a:rPr lang="en-US" dirty="0" smtClean="0"/>
              <a:t>)” </a:t>
            </a:r>
            <a:r>
              <a:rPr lang="en-US" dirty="0"/>
              <a:t>/&gt;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Chamando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en-US" dirty="0" smtClean="0"/>
          </a:p>
          <a:p>
            <a:pPr fontAlgn="base"/>
            <a:r>
              <a:rPr lang="en-US" dirty="0" err="1" smtClean="0"/>
              <a:t>Passando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simples</a:t>
            </a:r>
          </a:p>
          <a:p>
            <a:pPr fontAlgn="base"/>
            <a:r>
              <a:rPr lang="en-US" dirty="0" err="1" smtClean="0"/>
              <a:t>Passando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139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3</vt:lpstr>
      <vt:lpstr>Módulo 2 - Agenda</vt:lpstr>
      <vt:lpstr>Ng-click</vt:lpstr>
      <vt:lpstr>Ng-click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72</cp:revision>
  <dcterms:created xsi:type="dcterms:W3CDTF">2015-02-23T22:14:06Z</dcterms:created>
  <dcterms:modified xsi:type="dcterms:W3CDTF">2015-05-28T22:35:28Z</dcterms:modified>
</cp:coreProperties>
</file>