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72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Introdução ao </a:t>
            </a:r>
            <a:r>
              <a:rPr lang="pt-BR" dirty="0" err="1" smtClean="0"/>
              <a:t>angularjs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2 -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3 - Introdução ao AngularJS</a:t>
            </a:r>
          </a:p>
          <a:p>
            <a:pPr lvl="1" fontAlgn="base"/>
            <a:r>
              <a:rPr lang="pt-BR" dirty="0" smtClean="0"/>
              <a:t>Sobre o </a:t>
            </a:r>
            <a:r>
              <a:rPr lang="pt-BR" dirty="0" err="1" smtClean="0"/>
              <a:t>angularjs</a:t>
            </a:r>
            <a:endParaRPr lang="pt-BR" dirty="0" smtClean="0"/>
          </a:p>
          <a:p>
            <a:pPr lvl="1" fontAlgn="base"/>
            <a:r>
              <a:rPr lang="pt-BR" dirty="0" smtClean="0"/>
              <a:t>Instalação</a:t>
            </a:r>
            <a:endParaRPr lang="pt-BR" dirty="0"/>
          </a:p>
          <a:p>
            <a:pPr lvl="1" fontAlgn="base"/>
            <a:r>
              <a:rPr lang="pt-BR" dirty="0"/>
              <a:t>NG-</a:t>
            </a:r>
            <a:r>
              <a:rPr lang="pt-BR" dirty="0" err="1"/>
              <a:t>app</a:t>
            </a:r>
            <a:r>
              <a:rPr lang="pt-BR" dirty="0"/>
              <a:t>, módulos e injeção de dependência</a:t>
            </a:r>
          </a:p>
          <a:p>
            <a:pPr lvl="1" fontAlgn="base"/>
            <a:r>
              <a:rPr lang="pt-BR" dirty="0" err="1"/>
              <a:t>ng-model</a:t>
            </a:r>
            <a:r>
              <a:rPr lang="pt-BR" dirty="0"/>
              <a:t> e </a:t>
            </a:r>
            <a:r>
              <a:rPr lang="pt-BR" dirty="0" err="1"/>
              <a:t>two-way</a:t>
            </a:r>
            <a:r>
              <a:rPr lang="pt-BR" dirty="0"/>
              <a:t> </a:t>
            </a:r>
            <a:r>
              <a:rPr lang="pt-BR" dirty="0" err="1"/>
              <a:t>binding</a:t>
            </a:r>
            <a:endParaRPr lang="pt-BR" dirty="0"/>
          </a:p>
          <a:p>
            <a:pPr lvl="1" fontAlgn="base"/>
            <a:r>
              <a:rPr lang="pt-BR" dirty="0" err="1"/>
              <a:t>ng-controller</a:t>
            </a:r>
            <a:r>
              <a:rPr lang="pt-BR" dirty="0"/>
              <a:t> e $</a:t>
            </a:r>
            <a:r>
              <a:rPr lang="pt-BR" dirty="0" err="1"/>
              <a:t>scope</a:t>
            </a:r>
            <a:endParaRPr lang="pt-BR" dirty="0"/>
          </a:p>
          <a:p>
            <a:pPr lvl="1" fontAlgn="base"/>
            <a:r>
              <a:rPr lang="pt-BR" dirty="0"/>
              <a:t>Objetos complexos</a:t>
            </a:r>
          </a:p>
          <a:p>
            <a:pPr lvl="1" fontAlgn="base"/>
            <a:r>
              <a:rPr lang="pt-BR" dirty="0"/>
              <a:t>Trabalhando com listas</a:t>
            </a:r>
          </a:p>
          <a:p>
            <a:pPr lvl="1" fontAlgn="base"/>
            <a:r>
              <a:rPr lang="pt-BR" dirty="0" err="1"/>
              <a:t>Ng</a:t>
            </a:r>
            <a:r>
              <a:rPr lang="pt-BR" dirty="0"/>
              <a:t>-click</a:t>
            </a:r>
          </a:p>
          <a:p>
            <a:pPr lvl="1" fontAlgn="base"/>
            <a:r>
              <a:rPr lang="pt-BR" dirty="0"/>
              <a:t>Funções computadas</a:t>
            </a:r>
          </a:p>
          <a:p>
            <a:pPr lvl="1" fontAlgn="base"/>
            <a:r>
              <a:rPr lang="pt-BR" dirty="0" err="1"/>
              <a:t>Ng</a:t>
            </a:r>
            <a:r>
              <a:rPr lang="pt-BR" dirty="0"/>
              <a:t>-show, </a:t>
            </a:r>
            <a:r>
              <a:rPr lang="pt-BR" dirty="0" err="1"/>
              <a:t>ng-hide</a:t>
            </a:r>
            <a:r>
              <a:rPr lang="pt-BR" dirty="0"/>
              <a:t>, </a:t>
            </a:r>
            <a:r>
              <a:rPr lang="pt-BR" dirty="0" err="1"/>
              <a:t>ng-if</a:t>
            </a:r>
            <a:r>
              <a:rPr lang="pt-BR" dirty="0"/>
              <a:t>, </a:t>
            </a:r>
            <a:r>
              <a:rPr lang="pt-BR" dirty="0" err="1"/>
              <a:t>ng-class</a:t>
            </a:r>
            <a:endParaRPr lang="pt-BR" dirty="0"/>
          </a:p>
          <a:p>
            <a:pPr lvl="1" fontAlgn="base"/>
            <a:r>
              <a:rPr lang="pt-BR" dirty="0"/>
              <a:t>TODO </a:t>
            </a:r>
            <a:r>
              <a:rPr lang="pt-BR" dirty="0" err="1"/>
              <a:t>list</a:t>
            </a:r>
            <a:r>
              <a:rPr lang="pt-BR" dirty="0"/>
              <a:t> APP</a:t>
            </a:r>
          </a:p>
          <a:p>
            <a:pPr lvl="1" fontAlgn="base"/>
            <a:r>
              <a:rPr lang="pt-BR" dirty="0"/>
              <a:t>Trabalhando com dados locais</a:t>
            </a:r>
          </a:p>
          <a:p>
            <a:pPr lvl="1" fontAlgn="base"/>
            <a:r>
              <a:rPr lang="pt-BR" dirty="0"/>
              <a:t>Trabalhando com dados remotos</a:t>
            </a:r>
          </a:p>
          <a:p>
            <a:pPr lvl="1" fontAlgn="base"/>
            <a:endParaRPr lang="pt-BR" dirty="0"/>
          </a:p>
          <a:p>
            <a:pPr fontAlgn="base"/>
            <a:endParaRPr lang="pt-BR" b="1" u="sng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TODO </a:t>
            </a:r>
            <a:r>
              <a:rPr lang="pt-BR" dirty="0" err="1" smtClean="0"/>
              <a:t>List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3 – Aula </a:t>
            </a:r>
            <a:r>
              <a:rPr lang="pt-BR" dirty="0" smtClean="0"/>
              <a:t>11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 smtClean="0"/>
              <a:t>Criando</a:t>
            </a:r>
            <a:r>
              <a:rPr lang="en-US" dirty="0" smtClean="0"/>
              <a:t> um </a:t>
            </a:r>
            <a:r>
              <a:rPr lang="en-US" dirty="0" err="1" smtClean="0"/>
              <a:t>todo</a:t>
            </a:r>
            <a:r>
              <a:rPr lang="en-US" smtClean="0"/>
              <a:t>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33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74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Bebas Neue</vt:lpstr>
      <vt:lpstr>FFF Tusj</vt:lpstr>
      <vt:lpstr>Tema do Office</vt:lpstr>
      <vt:lpstr>Módulo 3</vt:lpstr>
      <vt:lpstr>Módulo 2 - Agenda</vt:lpstr>
      <vt:lpstr>Criando um TODO List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81</cp:revision>
  <dcterms:created xsi:type="dcterms:W3CDTF">2015-02-23T22:14:06Z</dcterms:created>
  <dcterms:modified xsi:type="dcterms:W3CDTF">2015-05-29T14:39:36Z</dcterms:modified>
</cp:coreProperties>
</file>