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3" r:id="rId6"/>
    <p:sldId id="374" r:id="rId7"/>
    <p:sldId id="375" r:id="rId8"/>
    <p:sldId id="37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Dados Locais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do browser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ativa</a:t>
            </a:r>
            <a:endParaRPr lang="en-US" dirty="0" smtClean="0"/>
          </a:p>
          <a:p>
            <a:pPr fontAlgn="base"/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dados </a:t>
            </a:r>
            <a:r>
              <a:rPr lang="en-US" dirty="0" err="1" smtClean="0"/>
              <a:t>temporários</a:t>
            </a:r>
            <a:endParaRPr lang="en-US" dirty="0" smtClean="0"/>
          </a:p>
          <a:p>
            <a:pPr fontAlgn="base"/>
            <a:r>
              <a:rPr lang="en-US" dirty="0"/>
              <a:t>É </a:t>
            </a:r>
            <a:r>
              <a:rPr lang="en-US" dirty="0" err="1"/>
              <a:t>separado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domínios</a:t>
            </a:r>
            <a:endParaRPr lang="en-US" dirty="0"/>
          </a:p>
          <a:p>
            <a:pPr fontAlgn="base"/>
            <a:r>
              <a:rPr lang="en-US" dirty="0" err="1" smtClean="0"/>
              <a:t>Fechou</a:t>
            </a:r>
            <a:r>
              <a:rPr lang="en-US" dirty="0" smtClean="0"/>
              <a:t> o browser, </a:t>
            </a:r>
            <a:r>
              <a:rPr lang="en-US" dirty="0" err="1" smtClean="0"/>
              <a:t>apaga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 smtClean="0"/>
          </a:p>
          <a:p>
            <a:pPr fontAlgn="base"/>
            <a:r>
              <a:rPr lang="en-US" dirty="0" err="1"/>
              <a:t>Visível</a:t>
            </a:r>
            <a:r>
              <a:rPr lang="en-US" dirty="0"/>
              <a:t> via developer </a:t>
            </a:r>
            <a:r>
              <a:rPr lang="en-US" dirty="0" smtClean="0"/>
              <a:t>tools</a:t>
            </a:r>
          </a:p>
          <a:p>
            <a:pPr fontAlgn="base"/>
            <a:r>
              <a:rPr lang="en-US" dirty="0" err="1" smtClean="0"/>
              <a:t>Exemplo</a:t>
            </a:r>
            <a:endParaRPr lang="en-US" dirty="0" smtClean="0"/>
          </a:p>
          <a:p>
            <a:pPr lvl="1" fontAlgn="base"/>
            <a:r>
              <a:rPr lang="en-US" dirty="0" err="1" smtClean="0"/>
              <a:t>sessionstorage.setitem</a:t>
            </a:r>
            <a:r>
              <a:rPr lang="en-US" dirty="0" smtClean="0"/>
              <a:t>(‘item’, valor);</a:t>
            </a:r>
          </a:p>
          <a:p>
            <a:pPr lvl="1" fontAlgn="base"/>
            <a:r>
              <a:rPr lang="en-US" dirty="0" err="1" smtClean="0"/>
              <a:t>Sessionstorage.getitem</a:t>
            </a:r>
            <a:r>
              <a:rPr lang="en-US" dirty="0" smtClean="0"/>
              <a:t>(‘item’);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persistir</a:t>
            </a:r>
            <a:r>
              <a:rPr lang="en-US" dirty="0" smtClean="0"/>
              <a:t> dados </a:t>
            </a:r>
            <a:r>
              <a:rPr lang="en-US" dirty="0" err="1" smtClean="0"/>
              <a:t>permanentes</a:t>
            </a:r>
            <a:r>
              <a:rPr lang="en-US" dirty="0" smtClean="0"/>
              <a:t>*</a:t>
            </a:r>
          </a:p>
          <a:p>
            <a:pPr fontAlgn="base"/>
            <a:r>
              <a:rPr lang="en-US" dirty="0" smtClean="0"/>
              <a:t>Continua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reiniciando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separado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domínios</a:t>
            </a:r>
            <a:endParaRPr lang="en-US" dirty="0" smtClean="0"/>
          </a:p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limpar</a:t>
            </a:r>
            <a:r>
              <a:rPr lang="en-US" dirty="0" smtClean="0"/>
              <a:t> o cache do browser, </a:t>
            </a:r>
            <a:r>
              <a:rPr lang="en-US" dirty="0" err="1" smtClean="0"/>
              <a:t>perdeu</a:t>
            </a:r>
            <a:r>
              <a:rPr lang="en-US" dirty="0" smtClean="0"/>
              <a:t>!</a:t>
            </a:r>
          </a:p>
          <a:p>
            <a:pPr fontAlgn="base"/>
            <a:r>
              <a:rPr lang="en-US" dirty="0" err="1" smtClean="0"/>
              <a:t>Visível</a:t>
            </a:r>
            <a:r>
              <a:rPr lang="en-US" dirty="0" smtClean="0"/>
              <a:t> via developer tools</a:t>
            </a:r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localstorage.setitem</a:t>
            </a:r>
            <a:r>
              <a:rPr lang="en-US" dirty="0"/>
              <a:t>(‘item’, valor);</a:t>
            </a:r>
          </a:p>
          <a:p>
            <a:pPr lvl="1" fontAlgn="base"/>
            <a:r>
              <a:rPr lang="en-US" dirty="0" err="1" smtClean="0"/>
              <a:t>localstorage.getitem</a:t>
            </a:r>
            <a:r>
              <a:rPr lang="en-US" dirty="0"/>
              <a:t>(‘item’);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persistir</a:t>
            </a:r>
            <a:r>
              <a:rPr lang="en-US" dirty="0" smtClean="0"/>
              <a:t> dados </a:t>
            </a:r>
            <a:r>
              <a:rPr lang="en-US" dirty="0" err="1" smtClean="0"/>
              <a:t>permanentes</a:t>
            </a:r>
            <a:r>
              <a:rPr lang="en-US" dirty="0" smtClean="0"/>
              <a:t>*</a:t>
            </a:r>
          </a:p>
          <a:p>
            <a:pPr fontAlgn="base"/>
            <a:r>
              <a:rPr lang="en-US" dirty="0" smtClean="0"/>
              <a:t>Continua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reiniciando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separado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domínios</a:t>
            </a:r>
            <a:endParaRPr lang="en-US" dirty="0" smtClean="0"/>
          </a:p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limpar</a:t>
            </a:r>
            <a:r>
              <a:rPr lang="en-US" dirty="0" smtClean="0"/>
              <a:t> o cache do browser, </a:t>
            </a:r>
            <a:r>
              <a:rPr lang="en-US" dirty="0" err="1" smtClean="0"/>
              <a:t>perdeu</a:t>
            </a:r>
            <a:r>
              <a:rPr lang="en-US" dirty="0" smtClean="0"/>
              <a:t>!</a:t>
            </a:r>
          </a:p>
          <a:p>
            <a:pPr fontAlgn="base"/>
            <a:r>
              <a:rPr lang="en-US" dirty="0" err="1" smtClean="0"/>
              <a:t>Visível</a:t>
            </a:r>
            <a:r>
              <a:rPr lang="en-US" dirty="0" smtClean="0"/>
              <a:t> via developer tools</a:t>
            </a:r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enviado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 smtClean="0"/>
              <a:t>cookies.put</a:t>
            </a:r>
            <a:r>
              <a:rPr lang="en-US" dirty="0" smtClean="0"/>
              <a:t>(‘item‘, valor);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/>
              <a:t>cookies.get</a:t>
            </a:r>
            <a:r>
              <a:rPr lang="en-US" dirty="0" smtClean="0"/>
              <a:t>(‘item‘)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pPr fontAlgn="base"/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recomendado</a:t>
            </a:r>
            <a:endParaRPr lang="en-US" dirty="0" smtClean="0"/>
          </a:p>
          <a:p>
            <a:pPr fontAlgn="base"/>
            <a:r>
              <a:rPr lang="en-US" dirty="0" err="1" smtClean="0"/>
              <a:t>exemplo</a:t>
            </a:r>
            <a:endParaRPr lang="en-US" dirty="0" smtClean="0"/>
          </a:p>
          <a:p>
            <a:pPr lvl="1" fontAlgn="base"/>
            <a:r>
              <a:rPr lang="en-US" dirty="0" err="1" smtClean="0"/>
              <a:t>Angular.tojson</a:t>
            </a:r>
            <a:r>
              <a:rPr lang="en-US" dirty="0" smtClean="0"/>
              <a:t>(item);</a:t>
            </a:r>
          </a:p>
          <a:p>
            <a:pPr lvl="1" fontAlgn="base"/>
            <a:r>
              <a:rPr lang="en-US" dirty="0" err="1" smtClean="0"/>
              <a:t>Angular.fromjson</a:t>
            </a:r>
            <a:r>
              <a:rPr lang="en-US" dirty="0" smtClean="0"/>
              <a:t>(item);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fontAlgn="base"/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pPr fontAlgn="base"/>
            <a:r>
              <a:rPr lang="en-US" dirty="0" err="1" smtClean="0"/>
              <a:t>Trabalhando</a:t>
            </a:r>
            <a:r>
              <a:rPr lang="en-US" dirty="0" smtClean="0"/>
              <a:t> com cookies</a:t>
            </a:r>
          </a:p>
          <a:p>
            <a:pPr fontAlgn="base"/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227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3</vt:lpstr>
      <vt:lpstr>Módulo 2 - Agenda</vt:lpstr>
      <vt:lpstr>Trabalhando com Dados Locais</vt:lpstr>
      <vt:lpstr>Session Storage</vt:lpstr>
      <vt:lpstr>Local Storage</vt:lpstr>
      <vt:lpstr>Cookies</vt:lpstr>
      <vt:lpstr>JSON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83</cp:revision>
  <dcterms:created xsi:type="dcterms:W3CDTF">2015-02-23T22:14:06Z</dcterms:created>
  <dcterms:modified xsi:type="dcterms:W3CDTF">2015-05-29T14:48:56Z</dcterms:modified>
</cp:coreProperties>
</file>