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3" r:id="rId6"/>
    <p:sldId id="3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Dados </a:t>
            </a:r>
            <a:r>
              <a:rPr lang="pt-BR" dirty="0" smtClean="0"/>
              <a:t>Remotos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13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http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comando</a:t>
            </a:r>
            <a:r>
              <a:rPr lang="en-US" dirty="0" smtClean="0"/>
              <a:t> http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endParaRPr lang="en-US" dirty="0" smtClean="0"/>
          </a:p>
          <a:p>
            <a:pPr fontAlgn="base"/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um promise</a:t>
            </a:r>
            <a:endParaRPr lang="en-US" dirty="0" smtClean="0"/>
          </a:p>
          <a:p>
            <a:pPr fontAlgn="base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(‘</a:t>
            </a:r>
            <a:r>
              <a:rPr lang="en-US" dirty="0" err="1" smtClean="0"/>
              <a:t>arquivo.json</a:t>
            </a:r>
            <a:r>
              <a:rPr lang="en-US" dirty="0" smtClean="0"/>
              <a:t>’)</a:t>
            </a:r>
          </a:p>
          <a:p>
            <a:pPr lvl="1" fontAlgn="base"/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(‘http://minhaapi/api/values’)</a:t>
            </a:r>
          </a:p>
          <a:p>
            <a:pPr lvl="1"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$</a:t>
            </a:r>
            <a:r>
              <a:rPr lang="pt-BR" dirty="0" err="1" smtClean="0"/>
              <a:t>resource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usado</a:t>
            </a:r>
            <a:r>
              <a:rPr lang="en-US" dirty="0" smtClean="0"/>
              <a:t> com endpoints rest</a:t>
            </a:r>
          </a:p>
          <a:p>
            <a:pPr fontAlgn="base"/>
            <a:r>
              <a:rPr lang="en-US" dirty="0" err="1" smtClean="0"/>
              <a:t>Facilita</a:t>
            </a:r>
            <a:r>
              <a:rPr lang="en-US" dirty="0" smtClean="0"/>
              <a:t> o crud</a:t>
            </a:r>
          </a:p>
          <a:p>
            <a:pPr fontAlgn="base"/>
            <a:r>
              <a:rPr lang="en-US" dirty="0" smtClean="0"/>
              <a:t>Um $resource </a:t>
            </a:r>
            <a:r>
              <a:rPr lang="en-US" dirty="0" err="1" smtClean="0"/>
              <a:t>responde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get, put, post e delete</a:t>
            </a:r>
            <a:endParaRPr lang="en-US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$http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124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3</vt:lpstr>
      <vt:lpstr>Módulo 2 - Agenda</vt:lpstr>
      <vt:lpstr>Trabalhando com Dados Remotos</vt:lpstr>
      <vt:lpstr>$http</vt:lpstr>
      <vt:lpstr>$resource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2015-05-29T14:53:50Z</dcterms:modified>
</cp:coreProperties>
</file>