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71" r:id="rId5"/>
    <p:sldId id="376" r:id="rId6"/>
    <p:sldId id="372" r:id="rId7"/>
    <p:sldId id="377" r:id="rId8"/>
    <p:sldId id="378" r:id="rId9"/>
    <p:sldId id="379" r:id="rId10"/>
    <p:sldId id="37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$HTTP, $RESOURCE e Formulários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Crud no Angular </a:t>
            </a:r>
            <a:r>
              <a:rPr lang="en-US" smtClean="0"/>
              <a:t>com </a:t>
            </a:r>
            <a:r>
              <a:rPr lang="en-US" smtClean="0"/>
              <a:t>$RESOURCE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25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4 – $HTTP, $RESOURCE e Formulários</a:t>
            </a:r>
          </a:p>
          <a:p>
            <a:pPr lvl="1" fontAlgn="base"/>
            <a:r>
              <a:rPr lang="pt-BR" b="1" dirty="0"/>
              <a:t>$</a:t>
            </a:r>
            <a:r>
              <a:rPr lang="pt-BR" b="1" dirty="0" err="1"/>
              <a:t>Http</a:t>
            </a:r>
            <a:endParaRPr lang="pt-BR" b="1" dirty="0"/>
          </a:p>
          <a:p>
            <a:pPr lvl="1" fontAlgn="base"/>
            <a:r>
              <a:rPr lang="pt-BR" b="1" dirty="0" smtClean="0"/>
              <a:t>$</a:t>
            </a:r>
            <a:r>
              <a:rPr lang="pt-BR" b="1" dirty="0" err="1"/>
              <a:t>resource</a:t>
            </a:r>
            <a:endParaRPr lang="pt-BR" b="1" dirty="0"/>
          </a:p>
          <a:p>
            <a:pPr lvl="1" fontAlgn="base"/>
            <a:r>
              <a:rPr lang="pt-BR" b="1" dirty="0" smtClean="0"/>
              <a:t>Formulários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</a:t>
            </a:r>
            <a:r>
              <a:rPr lang="pt-BR" dirty="0" err="1" smtClean="0"/>
              <a:t>resource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</a:t>
            </a:r>
            <a:r>
              <a:rPr lang="pt-BR" dirty="0" err="1" smtClean="0"/>
              <a:t>resource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Utilizado</a:t>
            </a:r>
            <a:r>
              <a:rPr lang="en-US" dirty="0" smtClean="0"/>
              <a:t> para realizer </a:t>
            </a:r>
            <a:r>
              <a:rPr lang="en-US" dirty="0" err="1" smtClean="0"/>
              <a:t>operações</a:t>
            </a:r>
            <a:r>
              <a:rPr lang="en-US" dirty="0" smtClean="0"/>
              <a:t> crud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smtClean="0"/>
              <a:t>endpoint rest</a:t>
            </a:r>
            <a:endParaRPr lang="en-US" dirty="0" smtClean="0"/>
          </a:p>
          <a:p>
            <a:pPr fontAlgn="base"/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encapsulado</a:t>
            </a:r>
            <a:r>
              <a:rPr lang="en-US" dirty="0" smtClean="0"/>
              <a:t> no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smtClean="0"/>
              <a:t>angular-resource.js</a:t>
            </a:r>
            <a:endParaRPr lang="en-US" dirty="0" smtClean="0"/>
          </a:p>
          <a:p>
            <a:pPr fontAlgn="base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injetado</a:t>
            </a:r>
            <a:r>
              <a:rPr lang="en-US" dirty="0" smtClean="0"/>
              <a:t> no constructor do </a:t>
            </a:r>
            <a:r>
              <a:rPr lang="en-US" dirty="0" smtClean="0"/>
              <a:t>controller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factory</a:t>
            </a:r>
            <a:endParaRPr lang="en-US" dirty="0" smtClean="0"/>
          </a:p>
          <a:p>
            <a:pPr fontAlgn="base"/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smtClean="0"/>
              <a:t>um promise</a:t>
            </a:r>
          </a:p>
          <a:p>
            <a:pPr fontAlgn="base"/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4 </a:t>
            </a:r>
            <a:r>
              <a:rPr lang="en-US" dirty="0" err="1" smtClean="0"/>
              <a:t>métodos</a:t>
            </a:r>
            <a:endParaRPr lang="en-US" dirty="0" smtClean="0"/>
          </a:p>
          <a:p>
            <a:pPr lvl="1" fontAlgn="base"/>
            <a:r>
              <a:rPr lang="en-US" dirty="0" smtClean="0"/>
              <a:t>Get</a:t>
            </a:r>
          </a:p>
          <a:p>
            <a:pPr lvl="1" fontAlgn="base"/>
            <a:r>
              <a:rPr lang="en-US" dirty="0" smtClean="0"/>
              <a:t>Query</a:t>
            </a:r>
          </a:p>
          <a:p>
            <a:pPr lvl="1" fontAlgn="base"/>
            <a:r>
              <a:rPr lang="en-US" dirty="0" smtClean="0"/>
              <a:t>Save</a:t>
            </a:r>
          </a:p>
          <a:p>
            <a:pPr lvl="1" fontAlgn="base"/>
            <a:r>
              <a:rPr lang="en-US" dirty="0" smtClean="0"/>
              <a:t>delete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47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</a:t>
            </a:r>
            <a:r>
              <a:rPr lang="pt-BR" dirty="0" err="1" smtClean="0"/>
              <a:t>resource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274368"/>
            <a:ext cx="95059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99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</a:t>
            </a:r>
            <a:r>
              <a:rPr lang="pt-BR" dirty="0" err="1" smtClean="0"/>
              <a:t>resource</a:t>
            </a:r>
            <a:r>
              <a:rPr lang="pt-BR" dirty="0" smtClean="0"/>
              <a:t> </a:t>
            </a:r>
            <a:r>
              <a:rPr lang="pt-BR" dirty="0" smtClean="0"/>
              <a:t>- </a:t>
            </a:r>
            <a:r>
              <a:rPr lang="pt-BR" dirty="0" err="1" smtClean="0"/>
              <a:t>get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endParaRPr lang="en-US" dirty="0" smtClean="0"/>
          </a:p>
          <a:p>
            <a:pPr fontAlgn="base"/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informar</a:t>
            </a:r>
            <a:r>
              <a:rPr lang="en-US" dirty="0" smtClean="0"/>
              <a:t> um id</a:t>
            </a:r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3058319"/>
            <a:ext cx="5162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1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</a:t>
            </a:r>
            <a:r>
              <a:rPr lang="pt-BR" dirty="0" err="1" smtClean="0"/>
              <a:t>resource</a:t>
            </a:r>
            <a:r>
              <a:rPr lang="pt-BR" dirty="0" smtClean="0"/>
              <a:t> </a:t>
            </a:r>
            <a:r>
              <a:rPr lang="pt-BR" dirty="0" smtClean="0"/>
              <a:t>- </a:t>
            </a:r>
            <a:r>
              <a:rPr lang="pt-BR" dirty="0" smtClean="0"/>
              <a:t>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obter</a:t>
            </a:r>
            <a:r>
              <a:rPr lang="en-US" dirty="0" smtClean="0"/>
              <a:t> N </a:t>
            </a:r>
            <a:r>
              <a:rPr lang="en-US" dirty="0" err="1" smtClean="0"/>
              <a:t>entidades</a:t>
            </a:r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3058319"/>
            <a:ext cx="5162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</a:t>
            </a:r>
            <a:r>
              <a:rPr lang="pt-BR" dirty="0" err="1" smtClean="0"/>
              <a:t>resource</a:t>
            </a:r>
            <a:r>
              <a:rPr lang="pt-BR" dirty="0" smtClean="0"/>
              <a:t> </a:t>
            </a:r>
            <a:r>
              <a:rPr lang="pt-BR" dirty="0" smtClean="0"/>
              <a:t>- </a:t>
            </a:r>
            <a:r>
              <a:rPr lang="pt-BR" dirty="0" err="1" smtClean="0"/>
              <a:t>save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atualiza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05475"/>
            <a:ext cx="6524625" cy="9429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42" y="1387658"/>
            <a:ext cx="7000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4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</a:t>
            </a:r>
            <a:r>
              <a:rPr lang="pt-BR" dirty="0" err="1" smtClean="0"/>
              <a:t>resource</a:t>
            </a:r>
            <a:r>
              <a:rPr lang="pt-BR" dirty="0" smtClean="0"/>
              <a:t> </a:t>
            </a:r>
            <a:r>
              <a:rPr lang="pt-BR" dirty="0" smtClean="0"/>
              <a:t>- </a:t>
            </a:r>
            <a:r>
              <a:rPr lang="pt-BR" dirty="0" smtClean="0"/>
              <a:t>delete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Exclui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3077369"/>
            <a:ext cx="72104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27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123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Bebas Neue</vt:lpstr>
      <vt:lpstr>FFF Tusj</vt:lpstr>
      <vt:lpstr>Tema do Office</vt:lpstr>
      <vt:lpstr>Módulo 4</vt:lpstr>
      <vt:lpstr>Módulo 4 - Agenda</vt:lpstr>
      <vt:lpstr>$resource</vt:lpstr>
      <vt:lpstr>$resource</vt:lpstr>
      <vt:lpstr>$resource</vt:lpstr>
      <vt:lpstr>$resource - get</vt:lpstr>
      <vt:lpstr>$resource - query</vt:lpstr>
      <vt:lpstr>$resource - save</vt:lpstr>
      <vt:lpstr>$resource - delete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70</cp:revision>
  <dcterms:created xsi:type="dcterms:W3CDTF">2015-02-23T22:14:06Z</dcterms:created>
  <dcterms:modified xsi:type="dcterms:W3CDTF">2015-06-11T15:23:55Z</dcterms:modified>
</cp:coreProperties>
</file>