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71" r:id="rId5"/>
    <p:sldId id="378" r:id="rId6"/>
    <p:sldId id="379" r:id="rId7"/>
    <p:sldId id="37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$HTTP, $RESOURCE e Formulários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4 -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4 – $HTTP, $RESOURCE e Formulários</a:t>
            </a:r>
          </a:p>
          <a:p>
            <a:pPr lvl="1" fontAlgn="base"/>
            <a:r>
              <a:rPr lang="pt-BR" b="1" dirty="0"/>
              <a:t>$</a:t>
            </a:r>
            <a:r>
              <a:rPr lang="pt-BR" b="1" dirty="0" err="1"/>
              <a:t>Http</a:t>
            </a:r>
            <a:endParaRPr lang="pt-BR" b="1" dirty="0"/>
          </a:p>
          <a:p>
            <a:pPr lvl="1" fontAlgn="base"/>
            <a:r>
              <a:rPr lang="pt-BR" b="1" dirty="0" smtClean="0"/>
              <a:t>$</a:t>
            </a:r>
            <a:r>
              <a:rPr lang="pt-BR" b="1" dirty="0" err="1"/>
              <a:t>resource</a:t>
            </a:r>
            <a:endParaRPr lang="pt-BR" b="1" dirty="0"/>
          </a:p>
          <a:p>
            <a:pPr lvl="1" fontAlgn="base"/>
            <a:r>
              <a:rPr lang="pt-BR" b="1" dirty="0" smtClean="0"/>
              <a:t>Formulários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4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Novalidate</a:t>
            </a:r>
            <a:endParaRPr lang="en-US" dirty="0" smtClean="0"/>
          </a:p>
          <a:p>
            <a:pPr lvl="1" fontAlgn="base"/>
            <a:r>
              <a:rPr lang="en-US" dirty="0" smtClean="0"/>
              <a:t>Remove as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validações</a:t>
            </a:r>
            <a:r>
              <a:rPr lang="en-US" dirty="0" smtClean="0"/>
              <a:t> do html</a:t>
            </a:r>
          </a:p>
          <a:p>
            <a:pPr lvl="1" fontAlgn="base"/>
            <a:r>
              <a:rPr lang="en-US" dirty="0" err="1" smtClean="0"/>
              <a:t>Recomendado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com as </a:t>
            </a:r>
            <a:r>
              <a:rPr lang="en-US" dirty="0" err="1" smtClean="0"/>
              <a:t>validações</a:t>
            </a:r>
            <a:r>
              <a:rPr lang="en-US" dirty="0" smtClean="0"/>
              <a:t> do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fontAlgn="base"/>
            <a:r>
              <a:rPr lang="en-US" dirty="0"/>
              <a:t>Ng-form</a:t>
            </a:r>
          </a:p>
          <a:p>
            <a:pPr lvl="1" fontAlgn="base"/>
            <a:r>
              <a:rPr lang="en-US" dirty="0"/>
              <a:t>Define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formulário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controlado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angular</a:t>
            </a:r>
          </a:p>
          <a:p>
            <a:pPr lvl="1" fontAlgn="base"/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com ng-model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campos</a:t>
            </a:r>
            <a:endParaRPr lang="en-US" dirty="0"/>
          </a:p>
          <a:p>
            <a:pPr fontAlgn="base"/>
            <a:r>
              <a:rPr lang="en-US" dirty="0"/>
              <a:t>Ng-submit</a:t>
            </a:r>
          </a:p>
          <a:p>
            <a:pPr lvl="1" fontAlgn="base"/>
            <a:r>
              <a:rPr lang="en-US" dirty="0"/>
              <a:t>Define a </a:t>
            </a:r>
            <a:r>
              <a:rPr lang="en-US" dirty="0" err="1"/>
              <a:t>ação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executada</a:t>
            </a:r>
            <a:r>
              <a:rPr lang="en-US" dirty="0"/>
              <a:t> no submit do </a:t>
            </a:r>
            <a:r>
              <a:rPr lang="en-US" dirty="0" err="1"/>
              <a:t>formulário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47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err="1" smtClean="0"/>
              <a:t>Ng-minlength</a:t>
            </a:r>
            <a:endParaRPr lang="pt-BR" dirty="0" smtClean="0"/>
          </a:p>
          <a:p>
            <a:pPr lvl="1" fontAlgn="base"/>
            <a:r>
              <a:rPr lang="pt-BR" dirty="0" smtClean="0"/>
              <a:t>Define um tamanho mínimo para um campo</a:t>
            </a:r>
          </a:p>
          <a:p>
            <a:pPr fontAlgn="base"/>
            <a:r>
              <a:rPr lang="pt-BR" dirty="0" err="1" smtClean="0"/>
              <a:t>Ng-maxlength</a:t>
            </a:r>
            <a:endParaRPr lang="pt-BR" dirty="0" smtClean="0"/>
          </a:p>
          <a:p>
            <a:pPr lvl="1" fontAlgn="base"/>
            <a:r>
              <a:rPr lang="pt-BR" dirty="0" smtClean="0"/>
              <a:t>Define um tamanho máximo para um campo</a:t>
            </a:r>
          </a:p>
          <a:p>
            <a:pPr fontAlgn="base"/>
            <a:r>
              <a:rPr lang="pt-BR" dirty="0" err="1" smtClean="0"/>
              <a:t>Required</a:t>
            </a:r>
            <a:endParaRPr lang="pt-BR" dirty="0" smtClean="0"/>
          </a:p>
          <a:p>
            <a:pPr lvl="1" fontAlgn="base"/>
            <a:r>
              <a:rPr lang="pt-BR" dirty="0" smtClean="0"/>
              <a:t>Define se o campo é obrigatório</a:t>
            </a:r>
            <a:endParaRPr lang="pt-BR" dirty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92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$</a:t>
            </a:r>
            <a:r>
              <a:rPr lang="pt-BR" dirty="0" err="1" smtClean="0"/>
              <a:t>invalid</a:t>
            </a:r>
            <a:endParaRPr lang="pt-BR" dirty="0" smtClean="0"/>
          </a:p>
          <a:p>
            <a:pPr lvl="1" fontAlgn="base"/>
            <a:r>
              <a:rPr lang="pt-BR" dirty="0" smtClean="0"/>
              <a:t>Baseado nas regras definidas, informa se o formulário é válido ou não</a:t>
            </a:r>
            <a:endParaRPr lang="pt-BR" dirty="0"/>
          </a:p>
          <a:p>
            <a:pPr fontAlgn="base"/>
            <a:r>
              <a:rPr lang="pt-BR" dirty="0" smtClean="0"/>
              <a:t>$</a:t>
            </a:r>
            <a:r>
              <a:rPr lang="pt-BR" dirty="0" err="1" smtClean="0"/>
              <a:t>dirty</a:t>
            </a:r>
            <a:endParaRPr lang="pt-BR" dirty="0" smtClean="0"/>
          </a:p>
          <a:p>
            <a:pPr lvl="1" fontAlgn="base"/>
            <a:r>
              <a:rPr lang="pt-BR" dirty="0" smtClean="0"/>
              <a:t>Informa se o formulário foi alterado</a:t>
            </a:r>
            <a:endParaRPr lang="pt-BR" dirty="0"/>
          </a:p>
          <a:p>
            <a:pPr fontAlgn="base"/>
            <a:r>
              <a:rPr lang="pt-BR" dirty="0" smtClean="0"/>
              <a:t>funções computadas</a:t>
            </a:r>
          </a:p>
          <a:p>
            <a:pPr lvl="1" fontAlgn="base"/>
            <a:r>
              <a:rPr lang="pt-BR" dirty="0" smtClean="0"/>
              <a:t>Podem ser utilizadas para definir ações do formulário</a:t>
            </a:r>
          </a:p>
          <a:p>
            <a:pPr lvl="2" fontAlgn="base"/>
            <a:r>
              <a:rPr lang="pt-BR" dirty="0" smtClean="0"/>
              <a:t>Exemplo: se as senhas digitadas não conferem, retorna falso</a:t>
            </a:r>
            <a:endParaRPr lang="pt-BR" dirty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481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formulários</a:t>
            </a:r>
            <a:r>
              <a:rPr lang="en-US" dirty="0" smtClean="0"/>
              <a:t> no </a:t>
            </a:r>
            <a:r>
              <a:rPr lang="en-US" dirty="0" err="1" smtClean="0"/>
              <a:t>angularjs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257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154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4</vt:lpstr>
      <vt:lpstr>Módulo 4 - Agenda</vt:lpstr>
      <vt:lpstr>Formulários</vt:lpstr>
      <vt:lpstr>Formulários</vt:lpstr>
      <vt:lpstr>Formulários</vt:lpstr>
      <vt:lpstr>Formulários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74</cp:revision>
  <dcterms:created xsi:type="dcterms:W3CDTF">2015-02-23T22:14:06Z</dcterms:created>
  <dcterms:modified xsi:type="dcterms:W3CDTF">2015-06-11T17:27:55Z</dcterms:modified>
</cp:coreProperties>
</file>