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368" r:id="rId5"/>
    <p:sldId id="375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</a:t>
            </a:r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 smtClean="0"/>
              <a:t>Diretivas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</a:t>
            </a:r>
            <a:r>
              <a:rPr lang="pt-BR" dirty="0" smtClean="0"/>
              <a:t>5 </a:t>
            </a:r>
            <a:r>
              <a:rPr lang="pt-BR" dirty="0" smtClean="0"/>
              <a:t>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5 – Diretivas</a:t>
            </a:r>
          </a:p>
          <a:p>
            <a:pPr lvl="1" fontAlgn="base"/>
            <a:r>
              <a:rPr lang="pt-BR" dirty="0"/>
              <a:t>Criando uma diretiva simples</a:t>
            </a:r>
          </a:p>
          <a:p>
            <a:pPr lvl="1" fontAlgn="base"/>
            <a:r>
              <a:rPr lang="pt-BR" dirty="0"/>
              <a:t>Controlando diretivas via </a:t>
            </a:r>
            <a:r>
              <a:rPr lang="pt-BR" dirty="0" err="1"/>
              <a:t>controller</a:t>
            </a:r>
            <a:endParaRPr lang="pt-BR" dirty="0"/>
          </a:p>
          <a:p>
            <a:pPr lvl="1" fontAlgn="base"/>
            <a:r>
              <a:rPr lang="pt-BR" dirty="0"/>
              <a:t>Entendendo o </a:t>
            </a:r>
            <a:r>
              <a:rPr lang="pt-BR" dirty="0" err="1"/>
              <a:t>restrict</a:t>
            </a:r>
            <a:endParaRPr lang="pt-BR" dirty="0"/>
          </a:p>
          <a:p>
            <a:pPr lvl="1" fontAlgn="base"/>
            <a:r>
              <a:rPr lang="pt-BR" dirty="0"/>
              <a:t>Entendendo o link</a:t>
            </a:r>
          </a:p>
          <a:p>
            <a:pPr fontAlgn="base"/>
            <a:endParaRPr lang="pt-BR" b="1" u="sng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Diretivas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</a:t>
            </a:r>
            <a:r>
              <a:rPr lang="pt-BR" dirty="0" smtClean="0"/>
              <a:t>5 </a:t>
            </a:r>
            <a:r>
              <a:rPr lang="pt-BR" dirty="0" smtClean="0"/>
              <a:t>– Aula 1</a:t>
            </a:r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Diretivas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É o “</a:t>
            </a:r>
            <a:r>
              <a:rPr lang="en-US" dirty="0" err="1" smtClean="0"/>
              <a:t>charme</a:t>
            </a:r>
            <a:r>
              <a:rPr lang="en-US" dirty="0" smtClean="0"/>
              <a:t>” do angular</a:t>
            </a:r>
          </a:p>
          <a:p>
            <a:pPr fontAlgn="base"/>
            <a:r>
              <a:rPr lang="en-US" dirty="0" err="1" smtClean="0"/>
              <a:t>Utilizada</a:t>
            </a:r>
            <a:r>
              <a:rPr lang="en-US" dirty="0" smtClean="0"/>
              <a:t> para extender </a:t>
            </a:r>
            <a:r>
              <a:rPr lang="en-US" dirty="0" err="1" smtClean="0"/>
              <a:t>funções</a:t>
            </a:r>
            <a:endParaRPr lang="en-US" dirty="0" smtClean="0"/>
          </a:p>
          <a:p>
            <a:pPr fontAlgn="base"/>
            <a:r>
              <a:rPr lang="en-US" dirty="0" err="1" smtClean="0"/>
              <a:t>Utilizada</a:t>
            </a:r>
            <a:r>
              <a:rPr lang="en-US" dirty="0" smtClean="0"/>
              <a:t> </a:t>
            </a:r>
            <a:r>
              <a:rPr lang="en-US" dirty="0" smtClean="0"/>
              <a:t>para </a:t>
            </a:r>
            <a:r>
              <a:rPr lang="en-US" dirty="0" err="1" smtClean="0"/>
              <a:t>Criar</a:t>
            </a:r>
            <a:r>
              <a:rPr lang="en-US" dirty="0" smtClean="0"/>
              <a:t> components</a:t>
            </a:r>
          </a:p>
          <a:p>
            <a:pPr fontAlgn="base"/>
            <a:r>
              <a:rPr lang="en-US" dirty="0" smtClean="0"/>
              <a:t>Ng-*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diretivas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9009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Criando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primeira</a:t>
            </a:r>
            <a:r>
              <a:rPr lang="en-US" dirty="0" smtClean="0"/>
              <a:t> </a:t>
            </a:r>
            <a:r>
              <a:rPr lang="en-US" dirty="0" err="1" smtClean="0"/>
              <a:t>diretiva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6257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56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Bebas Neue</vt:lpstr>
      <vt:lpstr>FFF Tusj</vt:lpstr>
      <vt:lpstr>Tema do Office</vt:lpstr>
      <vt:lpstr>Módulo 5</vt:lpstr>
      <vt:lpstr>Módulo 5 - Agenda</vt:lpstr>
      <vt:lpstr>Diretivas</vt:lpstr>
      <vt:lpstr>Diretivas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68</cp:revision>
  <dcterms:created xsi:type="dcterms:W3CDTF">2015-02-23T22:14:06Z</dcterms:created>
  <dcterms:modified xsi:type="dcterms:W3CDTF">2015-06-11T18:24:44Z</dcterms:modified>
</cp:coreProperties>
</file>