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Diretivas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5 – Diretivas</a:t>
            </a:r>
          </a:p>
          <a:p>
            <a:pPr lvl="1" fontAlgn="base"/>
            <a:r>
              <a:rPr lang="pt-BR" dirty="0"/>
              <a:t>Criando uma diretiva simples</a:t>
            </a:r>
          </a:p>
          <a:p>
            <a:pPr lvl="1" fontAlgn="base"/>
            <a:r>
              <a:rPr lang="pt-BR" dirty="0"/>
              <a:t>Controlando diretivas via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restrict</a:t>
            </a:r>
            <a:endParaRPr lang="pt-BR" dirty="0"/>
          </a:p>
          <a:p>
            <a:pPr lvl="1" fontAlgn="base"/>
            <a:r>
              <a:rPr lang="pt-BR" dirty="0"/>
              <a:t>Entendendo o link</a:t>
            </a:r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5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Controlando Diretivas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um controller </a:t>
            </a:r>
            <a:r>
              <a:rPr lang="en-US" dirty="0" err="1" smtClean="0"/>
              <a:t>controlando</a:t>
            </a:r>
            <a:r>
              <a:rPr lang="en-US" dirty="0" smtClean="0"/>
              <a:t> a </a:t>
            </a:r>
            <a:r>
              <a:rPr lang="en-US" dirty="0" err="1" smtClean="0"/>
              <a:t>diretiva</a:t>
            </a:r>
            <a:endParaRPr lang="en-US" dirty="0" smtClean="0"/>
          </a:p>
          <a:p>
            <a:pPr fontAlgn="base"/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diretivas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com </a:t>
            </a:r>
            <a:r>
              <a:rPr lang="en-US" dirty="0" err="1" smtClean="0"/>
              <a:t>manipulação</a:t>
            </a:r>
            <a:r>
              <a:rPr lang="en-US" dirty="0" smtClean="0"/>
              <a:t> dos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Controlando</a:t>
            </a:r>
            <a:r>
              <a:rPr lang="en-US" dirty="0" smtClean="0"/>
              <a:t> </a:t>
            </a:r>
            <a:r>
              <a:rPr lang="en-US" dirty="0" err="1" smtClean="0"/>
              <a:t>diretivas</a:t>
            </a:r>
            <a:r>
              <a:rPr lang="en-US" dirty="0" smtClean="0"/>
              <a:t> via 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5</vt:lpstr>
      <vt:lpstr>Módulo 5 - Agenda</vt:lpstr>
      <vt:lpstr>Diretivas</vt:lpstr>
      <vt:lpstr>Controlando Diretivas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69</cp:revision>
  <dcterms:created xsi:type="dcterms:W3CDTF">2015-02-23T22:14:06Z</dcterms:created>
  <dcterms:modified xsi:type="dcterms:W3CDTF">2015-06-11T18:29:07Z</dcterms:modified>
</cp:coreProperties>
</file>