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Diretivas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5 – Diretivas</a:t>
            </a:r>
          </a:p>
          <a:p>
            <a:pPr lvl="1" fontAlgn="base"/>
            <a:r>
              <a:rPr lang="pt-BR" dirty="0"/>
              <a:t>Criando uma diretiva simples</a:t>
            </a:r>
          </a:p>
          <a:p>
            <a:pPr lvl="1" fontAlgn="base"/>
            <a:r>
              <a:rPr lang="pt-BR" dirty="0"/>
              <a:t>Controlando diretivas via </a:t>
            </a:r>
            <a:r>
              <a:rPr lang="pt-BR" dirty="0" err="1"/>
              <a:t>controller</a:t>
            </a:r>
            <a:endParaRPr lang="pt-BR" dirty="0"/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restrict</a:t>
            </a:r>
            <a:endParaRPr lang="pt-BR" dirty="0"/>
          </a:p>
          <a:p>
            <a:pPr lvl="1" fontAlgn="base"/>
            <a:r>
              <a:rPr lang="pt-BR" dirty="0"/>
              <a:t>Entendendo o link</a:t>
            </a:r>
          </a:p>
          <a:p>
            <a:pPr fontAlgn="base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5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Restrict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restringir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diretiva</a:t>
            </a:r>
            <a:endParaRPr lang="en-US" dirty="0" smtClean="0"/>
          </a:p>
          <a:p>
            <a:pPr lvl="1" fontAlgn="base"/>
            <a:r>
              <a:rPr lang="en-US" dirty="0"/>
              <a:t>'A' </a:t>
            </a:r>
            <a:r>
              <a:rPr lang="en-US" dirty="0" smtClean="0"/>
              <a:t>–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endParaRPr lang="en-US" dirty="0"/>
          </a:p>
          <a:p>
            <a:pPr lvl="1" fontAlgn="base"/>
            <a:r>
              <a:rPr lang="en-US" dirty="0"/>
              <a:t>'E' </a:t>
            </a:r>
            <a:r>
              <a:rPr lang="en-US" dirty="0" smtClean="0"/>
              <a:t>–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/>
          </a:p>
          <a:p>
            <a:pPr lvl="1" fontAlgn="base"/>
            <a:r>
              <a:rPr lang="en-US" dirty="0"/>
              <a:t>'C' </a:t>
            </a:r>
            <a:r>
              <a:rPr lang="en-US" dirty="0" smtClean="0"/>
              <a:t>– </a:t>
            </a:r>
            <a:r>
              <a:rPr lang="en-US" dirty="0" err="1" smtClean="0"/>
              <a:t>somente</a:t>
            </a:r>
            <a:r>
              <a:rPr lang="en-US" dirty="0" smtClean="0"/>
              <a:t> classes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Prefiro</a:t>
            </a:r>
            <a:r>
              <a:rPr lang="en-US" dirty="0" smtClean="0"/>
              <a:t> o ‘e’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Restringindo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diretivas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25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67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Bebas Neue</vt:lpstr>
      <vt:lpstr>FFF Tusj</vt:lpstr>
      <vt:lpstr>Wingdings</vt:lpstr>
      <vt:lpstr>Tema do Office</vt:lpstr>
      <vt:lpstr>Módulo 5</vt:lpstr>
      <vt:lpstr>Módulo 5 - Agenda</vt:lpstr>
      <vt:lpstr>Diretivas</vt:lpstr>
      <vt:lpstr>Restrict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71</cp:revision>
  <dcterms:created xsi:type="dcterms:W3CDTF">2015-02-23T22:14:06Z</dcterms:created>
  <dcterms:modified xsi:type="dcterms:W3CDTF">2015-06-11T18:34:46Z</dcterms:modified>
</cp:coreProperties>
</file>