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Diretivas</a:t>
            </a:r>
          </a:p>
          <a:p>
            <a:pPr lvl="1" fontAlgn="base"/>
            <a:r>
              <a:rPr lang="pt-BR" dirty="0"/>
              <a:t>Criando uma diretiva simples</a:t>
            </a:r>
          </a:p>
          <a:p>
            <a:pPr lvl="1" fontAlgn="base"/>
            <a:r>
              <a:rPr lang="pt-BR" dirty="0"/>
              <a:t>Controlando diretivas via </a:t>
            </a:r>
            <a:r>
              <a:rPr lang="pt-BR" dirty="0" err="1"/>
              <a:t>controller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restrict</a:t>
            </a:r>
            <a:endParaRPr lang="pt-BR" dirty="0"/>
          </a:p>
          <a:p>
            <a:pPr lvl="1" fontAlgn="base"/>
            <a:r>
              <a:rPr lang="pt-BR" dirty="0"/>
              <a:t>Entendendo o link</a:t>
            </a:r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vincular</a:t>
            </a:r>
            <a:r>
              <a:rPr lang="en-US" dirty="0" smtClean="0"/>
              <a:t> Recursos da </a:t>
            </a:r>
            <a:r>
              <a:rPr lang="en-US" dirty="0" err="1" smtClean="0"/>
              <a:t>diretiva</a:t>
            </a:r>
            <a:r>
              <a:rPr lang="en-US" dirty="0" smtClean="0"/>
              <a:t> com a view/controller</a:t>
            </a:r>
            <a:endParaRPr lang="en-US" u="sng" dirty="0" smtClean="0"/>
          </a:p>
          <a:p>
            <a:pPr fontAlgn="base"/>
            <a:r>
              <a:rPr lang="en-US" dirty="0" err="1" smtClean="0"/>
              <a:t>Provê</a:t>
            </a:r>
            <a:r>
              <a:rPr lang="en-US" dirty="0" smtClean="0"/>
              <a:t> 4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1" fontAlgn="base"/>
            <a:r>
              <a:rPr lang="en-US" dirty="0" smtClean="0"/>
              <a:t>Scope – </a:t>
            </a:r>
            <a:r>
              <a:rPr lang="en-US" dirty="0" err="1" smtClean="0"/>
              <a:t>compartilhamento</a:t>
            </a:r>
            <a:r>
              <a:rPr lang="en-US" dirty="0" smtClean="0"/>
              <a:t> do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Element – </a:t>
            </a:r>
            <a:r>
              <a:rPr lang="en-US" dirty="0" err="1" smtClean="0"/>
              <a:t>compartilhamento</a:t>
            </a:r>
            <a:r>
              <a:rPr lang="en-US" dirty="0" smtClean="0"/>
              <a:t> do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sí</a:t>
            </a:r>
            <a:endParaRPr lang="en-US" dirty="0" smtClean="0"/>
          </a:p>
          <a:p>
            <a:pPr lvl="1" fontAlgn="base"/>
            <a:r>
              <a:rPr lang="en-US" dirty="0" smtClean="0"/>
              <a:t>Attribute – </a:t>
            </a:r>
            <a:r>
              <a:rPr lang="en-US" dirty="0" err="1" smtClean="0"/>
              <a:t>compartilhamento</a:t>
            </a:r>
            <a:r>
              <a:rPr lang="en-US" dirty="0" smtClean="0"/>
              <a:t> do </a:t>
            </a:r>
            <a:r>
              <a:rPr lang="en-US" dirty="0" err="1" smtClean="0"/>
              <a:t>atributo</a:t>
            </a:r>
            <a:endParaRPr lang="en-US" dirty="0" smtClean="0"/>
          </a:p>
          <a:p>
            <a:pPr lvl="1" fontAlgn="base"/>
            <a:r>
              <a:rPr lang="en-US" dirty="0" smtClean="0"/>
              <a:t>Controller – </a:t>
            </a:r>
            <a:r>
              <a:rPr lang="en-US" dirty="0" err="1" smtClean="0"/>
              <a:t>compartilhamento</a:t>
            </a:r>
            <a:r>
              <a:rPr lang="en-US" dirty="0" smtClean="0"/>
              <a:t> do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o link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diretiva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Diretivas</vt:lpstr>
      <vt:lpstr>Link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72</cp:revision>
  <dcterms:created xsi:type="dcterms:W3CDTF">2015-02-23T22:14:06Z</dcterms:created>
  <dcterms:modified xsi:type="dcterms:W3CDTF">2015-06-11T18:45:41Z</dcterms:modified>
</cp:coreProperties>
</file>